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2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40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28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976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52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776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3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44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1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3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56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3690" y="386899"/>
            <a:ext cx="6021710" cy="30867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3691" y="3536074"/>
            <a:ext cx="3344552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10147" y="3536074"/>
            <a:ext cx="2615253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618835" y="2837973"/>
            <a:ext cx="2295987" cy="2516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 smtClean="0"/>
              <a:t>About ‘Name of the Studio’</a:t>
            </a:r>
          </a:p>
          <a:p>
            <a:endParaRPr lang="fr-FR" sz="1050" dirty="0" smtClean="0"/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r>
              <a:rPr lang="fr-FR" sz="1050" dirty="0" err="1" smtClean="0"/>
              <a:t>Donec</a:t>
            </a:r>
            <a:r>
              <a:rPr lang="fr-FR" sz="1050" dirty="0" smtClean="0"/>
              <a:t> </a:t>
            </a:r>
            <a:r>
              <a:rPr lang="fr-FR" sz="1050" dirty="0" err="1" smtClean="0"/>
              <a:t>condimentum</a:t>
            </a:r>
            <a:r>
              <a:rPr lang="fr-FR" sz="1050" dirty="0" smtClean="0"/>
              <a:t>, </a:t>
            </a:r>
            <a:r>
              <a:rPr lang="fr-FR" sz="1050" dirty="0" err="1" smtClean="0"/>
              <a:t>tellus</a:t>
            </a:r>
            <a:r>
              <a:rPr lang="fr-FR" sz="1050" dirty="0" smtClean="0"/>
              <a:t> eu mollis </a:t>
            </a:r>
            <a:r>
              <a:rPr lang="fr-FR" sz="1050" dirty="0" err="1" smtClean="0"/>
              <a:t>eleifend</a:t>
            </a:r>
            <a:r>
              <a:rPr lang="fr-FR" sz="1050" dirty="0" smtClean="0"/>
              <a:t>, </a:t>
            </a:r>
            <a:r>
              <a:rPr lang="fr-FR" sz="1050" dirty="0" err="1" smtClean="0"/>
              <a:t>enim</a:t>
            </a:r>
            <a:r>
              <a:rPr lang="fr-FR" sz="1050" dirty="0" smtClean="0"/>
              <a:t> </a:t>
            </a:r>
            <a:r>
              <a:rPr lang="fr-FR" sz="1050" dirty="0" err="1" smtClean="0"/>
              <a:t>turpis</a:t>
            </a:r>
            <a:r>
              <a:rPr lang="fr-FR" sz="1050" dirty="0" smtClean="0"/>
              <a:t>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magna, ut </a:t>
            </a:r>
            <a:r>
              <a:rPr lang="fr-FR" sz="1050" dirty="0" err="1" smtClean="0"/>
              <a:t>malesuada</a:t>
            </a:r>
            <a:r>
              <a:rPr lang="fr-FR" sz="1050" dirty="0" smtClean="0"/>
              <a:t> </a:t>
            </a:r>
            <a:r>
              <a:rPr lang="fr-FR" sz="1050" dirty="0" err="1" smtClean="0"/>
              <a:t>eros</a:t>
            </a:r>
            <a:r>
              <a:rPr lang="fr-FR" sz="1050" dirty="0" smtClean="0"/>
              <a:t> </a:t>
            </a:r>
            <a:r>
              <a:rPr lang="fr-FR" sz="1050" dirty="0" err="1" smtClean="0"/>
              <a:t>purus</a:t>
            </a:r>
            <a:r>
              <a:rPr lang="fr-FR" sz="1050" dirty="0" smtClean="0"/>
              <a:t> non </a:t>
            </a:r>
            <a:r>
              <a:rPr lang="fr-FR" sz="1050" dirty="0" err="1" smtClean="0"/>
              <a:t>turpis</a:t>
            </a:r>
            <a:r>
              <a:rPr lang="fr-FR" sz="1050" dirty="0" smtClean="0"/>
              <a:t>. </a:t>
            </a:r>
            <a:r>
              <a:rPr lang="fr-FR" sz="1050" dirty="0" err="1" smtClean="0"/>
              <a:t>Nullam</a:t>
            </a:r>
            <a:r>
              <a:rPr lang="fr-FR" sz="1050" dirty="0" smtClean="0"/>
              <a:t> </a:t>
            </a:r>
            <a:r>
              <a:rPr lang="fr-FR" sz="1050" dirty="0" err="1" smtClean="0"/>
              <a:t>iaculis</a:t>
            </a:r>
            <a:r>
              <a:rPr lang="fr-FR" sz="1050" dirty="0" smtClean="0"/>
              <a:t> </a:t>
            </a:r>
            <a:r>
              <a:rPr lang="fr-FR" sz="1050" dirty="0" err="1" smtClean="0"/>
              <a:t>placerat</a:t>
            </a:r>
            <a:r>
              <a:rPr lang="fr-FR" sz="1050" dirty="0" smtClean="0"/>
              <a:t> </a:t>
            </a:r>
            <a:r>
              <a:rPr lang="fr-FR" sz="1050" dirty="0" err="1" smtClean="0"/>
              <a:t>leo</a:t>
            </a:r>
            <a:r>
              <a:rPr lang="fr-FR" sz="1050" dirty="0" smtClean="0"/>
              <a:t>. </a:t>
            </a:r>
            <a:r>
              <a:rPr lang="fr-FR" sz="1050" dirty="0" err="1" smtClean="0"/>
              <a:t>Maecenas</a:t>
            </a:r>
            <a:r>
              <a:rPr lang="fr-FR" sz="1050" dirty="0" smtClean="0"/>
              <a:t> </a:t>
            </a:r>
            <a:r>
              <a:rPr lang="fr-FR" sz="1050" dirty="0" err="1" smtClean="0"/>
              <a:t>vel</a:t>
            </a:r>
            <a:r>
              <a:rPr lang="fr-FR" sz="1050" dirty="0" smtClean="0"/>
              <a:t> </a:t>
            </a:r>
            <a:r>
              <a:rPr lang="fr-FR" sz="1050" dirty="0" err="1" smtClean="0"/>
              <a:t>dictum</a:t>
            </a:r>
            <a:r>
              <a:rPr lang="fr-FR" sz="1050" dirty="0" smtClean="0"/>
              <a:t> </a:t>
            </a:r>
            <a:r>
              <a:rPr lang="fr-FR" sz="1050" dirty="0" err="1" smtClean="0"/>
              <a:t>urna</a:t>
            </a:r>
            <a:r>
              <a:rPr lang="fr-FR" sz="1050" dirty="0" smtClean="0"/>
              <a:t>. Suspendisse </a:t>
            </a:r>
            <a:r>
              <a:rPr lang="fr-FR" sz="1050" dirty="0" err="1" smtClean="0"/>
              <a:t>ac</a:t>
            </a:r>
            <a:r>
              <a:rPr lang="fr-FR" sz="1050" dirty="0" smtClean="0"/>
              <a:t> </a:t>
            </a:r>
            <a:r>
              <a:rPr lang="fr-FR" sz="1050" dirty="0" err="1" smtClean="0"/>
              <a:t>congue</a:t>
            </a:r>
            <a:r>
              <a:rPr lang="fr-FR" sz="1050" dirty="0" smtClean="0"/>
              <a:t> </a:t>
            </a:r>
            <a:r>
              <a:rPr lang="fr-FR" sz="1050" dirty="0" err="1" smtClean="0"/>
              <a:t>augue</a:t>
            </a:r>
            <a:r>
              <a:rPr lang="fr-FR" sz="1050" dirty="0" smtClean="0"/>
              <a:t>, </a:t>
            </a:r>
            <a:r>
              <a:rPr lang="fr-FR" sz="1050" dirty="0" err="1" smtClean="0"/>
              <a:t>vel</a:t>
            </a:r>
            <a:r>
              <a:rPr lang="fr-FR" sz="1050" dirty="0" smtClean="0"/>
              <a:t> </a:t>
            </a:r>
            <a:r>
              <a:rPr lang="fr-FR" sz="1050" dirty="0" err="1" smtClean="0"/>
              <a:t>accumsan</a:t>
            </a:r>
            <a:r>
              <a:rPr lang="fr-FR" sz="1050" dirty="0" smtClean="0"/>
              <a:t> erat. Sed </a:t>
            </a:r>
            <a:r>
              <a:rPr lang="fr-FR" sz="1050" dirty="0" err="1" smtClean="0"/>
              <a:t>felis</a:t>
            </a:r>
            <a:r>
              <a:rPr lang="fr-FR" sz="1050" dirty="0" smtClean="0"/>
              <a:t> </a:t>
            </a:r>
            <a:r>
              <a:rPr lang="fr-FR" sz="1050" dirty="0" err="1" smtClean="0"/>
              <a:t>velit</a:t>
            </a:r>
            <a:r>
              <a:rPr lang="fr-FR" sz="1050" dirty="0" smtClean="0"/>
              <a:t>,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</a:t>
            </a:r>
            <a:r>
              <a:rPr lang="fr-FR" sz="1050" dirty="0" err="1" smtClean="0"/>
              <a:t>eget</a:t>
            </a:r>
            <a:r>
              <a:rPr lang="fr-FR" sz="1050" dirty="0" smtClean="0"/>
              <a:t> </a:t>
            </a:r>
            <a:r>
              <a:rPr lang="fr-FR" sz="1050" dirty="0" err="1" smtClean="0"/>
              <a:t>quam</a:t>
            </a:r>
            <a:r>
              <a:rPr lang="fr-FR" sz="1050" dirty="0" smtClean="0"/>
              <a:t> </a:t>
            </a:r>
            <a:r>
              <a:rPr lang="fr-FR" sz="1050" dirty="0" err="1" smtClean="0"/>
              <a:t>eget</a:t>
            </a:r>
            <a:r>
              <a:rPr lang="fr-FR" sz="1050" dirty="0" smtClean="0"/>
              <a:t>, </a:t>
            </a:r>
            <a:r>
              <a:rPr lang="fr-FR" sz="1050" dirty="0" err="1" smtClean="0"/>
              <a:t>imperdiet</a:t>
            </a:r>
            <a:r>
              <a:rPr lang="fr-FR" sz="1050" dirty="0" smtClean="0"/>
              <a:t> </a:t>
            </a:r>
            <a:r>
              <a:rPr lang="fr-FR" sz="1050" dirty="0" err="1" smtClean="0"/>
              <a:t>vehicula</a:t>
            </a:r>
            <a:r>
              <a:rPr lang="fr-FR" sz="1050" dirty="0" smtClean="0"/>
              <a:t> </a:t>
            </a:r>
            <a:r>
              <a:rPr lang="fr-FR" sz="1050" dirty="0" err="1" smtClean="0"/>
              <a:t>lectus</a:t>
            </a:r>
            <a:r>
              <a:rPr lang="fr-FR" sz="1050" dirty="0" smtClean="0"/>
              <a:t>. </a:t>
            </a:r>
            <a:r>
              <a:rPr lang="fr-FR" sz="1050" dirty="0" err="1" smtClean="0"/>
              <a:t>Aliquam</a:t>
            </a:r>
            <a:r>
              <a:rPr lang="fr-FR" sz="1050" dirty="0" smtClean="0"/>
              <a:t> a </a:t>
            </a:r>
            <a:r>
              <a:rPr lang="fr-FR" sz="1050" dirty="0" err="1" smtClean="0"/>
              <a:t>sollicitudin</a:t>
            </a:r>
            <a:r>
              <a:rPr lang="fr-FR" sz="1050" dirty="0" smtClean="0"/>
              <a:t> </a:t>
            </a:r>
            <a:r>
              <a:rPr lang="fr-FR" sz="1050" dirty="0" err="1" smtClean="0"/>
              <a:t>mauris</a:t>
            </a:r>
            <a:r>
              <a:rPr lang="fr-FR" sz="1050" dirty="0" smtClean="0"/>
              <a:t>. </a:t>
            </a:r>
            <a:r>
              <a:rPr lang="fr-FR" sz="1050" dirty="0" err="1" smtClean="0"/>
              <a:t>Phasellus</a:t>
            </a:r>
            <a:r>
              <a:rPr lang="fr-FR" sz="1050" dirty="0" smtClean="0"/>
              <a:t> </a:t>
            </a:r>
            <a:r>
              <a:rPr lang="fr-FR" sz="1050" dirty="0" err="1" smtClean="0"/>
              <a:t>accumsan</a:t>
            </a:r>
            <a:r>
              <a:rPr lang="fr-FR" sz="1050" dirty="0" smtClean="0"/>
              <a:t> </a:t>
            </a:r>
            <a:r>
              <a:rPr lang="fr-FR" sz="1050" dirty="0" err="1" smtClean="0"/>
              <a:t>sapien</a:t>
            </a:r>
            <a:r>
              <a:rPr lang="fr-FR" sz="1050" dirty="0" smtClean="0"/>
              <a:t> vitae ante </a:t>
            </a:r>
            <a:r>
              <a:rPr lang="fr-FR" sz="1050" dirty="0" err="1" smtClean="0"/>
              <a:t>placerat</a:t>
            </a:r>
            <a:r>
              <a:rPr lang="fr-FR" sz="1050" dirty="0" smtClean="0"/>
              <a:t>, ut </a:t>
            </a:r>
            <a:r>
              <a:rPr lang="fr-FR" sz="1050" dirty="0" err="1" smtClean="0"/>
              <a:t>commodo</a:t>
            </a:r>
            <a:r>
              <a:rPr lang="fr-FR" sz="1050" dirty="0" smtClean="0"/>
              <a:t> </a:t>
            </a:r>
            <a:r>
              <a:rPr lang="fr-FR" sz="1050" dirty="0" err="1" smtClean="0"/>
              <a:t>risus</a:t>
            </a:r>
            <a:r>
              <a:rPr lang="fr-FR" sz="1050" dirty="0" smtClean="0"/>
              <a:t> </a:t>
            </a:r>
            <a:r>
              <a:rPr lang="fr-FR" sz="1050" dirty="0" err="1" smtClean="0"/>
              <a:t>euismod</a:t>
            </a:r>
            <a:r>
              <a:rPr lang="fr-FR" sz="1050" dirty="0" smtClean="0"/>
              <a:t>. </a:t>
            </a:r>
            <a:endParaRPr lang="en-US" sz="1050" dirty="0"/>
          </a:p>
        </p:txBody>
      </p:sp>
      <p:sp>
        <p:nvSpPr>
          <p:cNvPr id="11" name="Rectangle 10"/>
          <p:cNvSpPr/>
          <p:nvPr/>
        </p:nvSpPr>
        <p:spPr>
          <a:xfrm>
            <a:off x="6618835" y="6057678"/>
            <a:ext cx="229598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 smtClean="0"/>
              <a:t>Contact Details: </a:t>
            </a:r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endParaRPr lang="en-US" sz="105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88714" y="588760"/>
            <a:ext cx="7993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Studio Image</a:t>
            </a:r>
            <a:endParaRPr lang="en-US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588714" y="3742830"/>
            <a:ext cx="7602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Team Image</a:t>
            </a:r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4020080" y="3742830"/>
            <a:ext cx="4092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Logo</a:t>
            </a:r>
            <a:endParaRPr lang="en-US" sz="9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835" y="386899"/>
            <a:ext cx="2179819" cy="104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160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5293" y="386899"/>
            <a:ext cx="19863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50" b="1" dirty="0" smtClean="0"/>
              <a:t>Project 1 Name: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endParaRPr lang="en-US" sz="1050" dirty="0" smtClean="0"/>
          </a:p>
          <a:p>
            <a:endParaRPr lang="fr-FR" sz="1050" dirty="0" smtClean="0"/>
          </a:p>
          <a:p>
            <a:r>
              <a:rPr lang="fr-FR" sz="1050" b="1" dirty="0" smtClean="0"/>
              <a:t>Short Description: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r>
              <a:rPr lang="fr-FR" sz="1050" dirty="0" err="1" smtClean="0"/>
              <a:t>Donec</a:t>
            </a:r>
            <a:r>
              <a:rPr lang="fr-FR" sz="1050" dirty="0" smtClean="0"/>
              <a:t> </a:t>
            </a:r>
            <a:r>
              <a:rPr lang="fr-FR" sz="1050" dirty="0" err="1" smtClean="0"/>
              <a:t>condimentum</a:t>
            </a:r>
            <a:r>
              <a:rPr lang="fr-FR" sz="1050" dirty="0" smtClean="0"/>
              <a:t>, </a:t>
            </a:r>
            <a:r>
              <a:rPr lang="fr-FR" sz="1050" dirty="0" err="1" smtClean="0"/>
              <a:t>tellus</a:t>
            </a:r>
            <a:r>
              <a:rPr lang="fr-FR" sz="1050" dirty="0" smtClean="0"/>
              <a:t> eu mollis </a:t>
            </a:r>
            <a:r>
              <a:rPr lang="fr-FR" sz="1050" dirty="0" err="1" smtClean="0"/>
              <a:t>eleifend</a:t>
            </a:r>
            <a:r>
              <a:rPr lang="fr-FR" sz="1050" dirty="0" smtClean="0"/>
              <a:t>, </a:t>
            </a:r>
            <a:r>
              <a:rPr lang="fr-FR" sz="1050" dirty="0" err="1" smtClean="0"/>
              <a:t>enim</a:t>
            </a:r>
            <a:r>
              <a:rPr lang="fr-FR" sz="1050" dirty="0" smtClean="0"/>
              <a:t> </a:t>
            </a:r>
            <a:r>
              <a:rPr lang="fr-FR" sz="1050" dirty="0" err="1" smtClean="0"/>
              <a:t>turpis</a:t>
            </a:r>
            <a:r>
              <a:rPr lang="fr-FR" sz="1050" dirty="0" smtClean="0"/>
              <a:t>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magna, ut </a:t>
            </a:r>
            <a:r>
              <a:rPr lang="fr-FR" sz="1050" dirty="0" err="1" smtClean="0"/>
              <a:t>malesuada</a:t>
            </a:r>
            <a:r>
              <a:rPr lang="fr-FR" sz="1050" dirty="0" smtClean="0"/>
              <a:t> </a:t>
            </a:r>
            <a:r>
              <a:rPr lang="fr-FR" sz="1050" dirty="0" err="1" smtClean="0"/>
              <a:t>eros</a:t>
            </a:r>
            <a:r>
              <a:rPr lang="fr-FR" sz="1050" dirty="0" smtClean="0"/>
              <a:t> </a:t>
            </a:r>
            <a:r>
              <a:rPr lang="fr-FR" sz="1050" dirty="0" err="1" smtClean="0"/>
              <a:t>purus</a:t>
            </a:r>
            <a:r>
              <a:rPr lang="fr-FR" sz="1050" dirty="0" smtClean="0"/>
              <a:t> non </a:t>
            </a:r>
            <a:r>
              <a:rPr lang="fr-FR" sz="1050" dirty="0" err="1" smtClean="0"/>
              <a:t>turpis</a:t>
            </a:r>
            <a:r>
              <a:rPr lang="fr-FR" sz="1050" dirty="0" smtClean="0"/>
              <a:t>. </a:t>
            </a:r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r>
              <a:rPr lang="fr-FR" sz="1050" dirty="0" err="1" smtClean="0"/>
              <a:t>Donec</a:t>
            </a:r>
            <a:r>
              <a:rPr lang="fr-FR" sz="1050" dirty="0" smtClean="0"/>
              <a:t> </a:t>
            </a:r>
            <a:r>
              <a:rPr lang="fr-FR" sz="1050" dirty="0" err="1" smtClean="0"/>
              <a:t>condimentum</a:t>
            </a:r>
            <a:r>
              <a:rPr lang="fr-FR" sz="1050" dirty="0" smtClean="0"/>
              <a:t>, </a:t>
            </a:r>
            <a:r>
              <a:rPr lang="fr-FR" sz="1050" dirty="0" err="1" smtClean="0"/>
              <a:t>tellus</a:t>
            </a:r>
            <a:r>
              <a:rPr lang="fr-FR" sz="1050" dirty="0" smtClean="0"/>
              <a:t> eu mollis </a:t>
            </a:r>
            <a:r>
              <a:rPr lang="fr-FR" sz="1050" dirty="0" err="1" smtClean="0"/>
              <a:t>eleifend</a:t>
            </a:r>
            <a:r>
              <a:rPr lang="fr-FR" sz="1050" dirty="0" smtClean="0"/>
              <a:t>, </a:t>
            </a:r>
            <a:r>
              <a:rPr lang="fr-FR" sz="1050" dirty="0" err="1" smtClean="0"/>
              <a:t>enim</a:t>
            </a:r>
            <a:r>
              <a:rPr lang="fr-FR" sz="1050" dirty="0" smtClean="0"/>
              <a:t> </a:t>
            </a:r>
            <a:r>
              <a:rPr lang="fr-FR" sz="1050" dirty="0" err="1" smtClean="0"/>
              <a:t>turpis</a:t>
            </a:r>
            <a:r>
              <a:rPr lang="fr-FR" sz="1050" dirty="0" smtClean="0"/>
              <a:t>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magna, ut </a:t>
            </a:r>
            <a:r>
              <a:rPr lang="fr-FR" sz="1050" dirty="0" err="1" smtClean="0"/>
              <a:t>malesuada</a:t>
            </a:r>
            <a:r>
              <a:rPr lang="fr-FR" sz="1050" dirty="0" smtClean="0"/>
              <a:t> </a:t>
            </a:r>
            <a:r>
              <a:rPr lang="fr-FR" sz="1050" dirty="0" err="1" smtClean="0"/>
              <a:t>eros</a:t>
            </a:r>
            <a:r>
              <a:rPr lang="fr-FR" sz="1050" dirty="0" smtClean="0"/>
              <a:t> </a:t>
            </a:r>
            <a:r>
              <a:rPr lang="fr-FR" sz="1050" dirty="0" err="1" smtClean="0"/>
              <a:t>purus</a:t>
            </a:r>
            <a:r>
              <a:rPr lang="fr-FR" sz="1050" dirty="0" smtClean="0"/>
              <a:t> non </a:t>
            </a:r>
            <a:r>
              <a:rPr lang="fr-FR" sz="1050" dirty="0" err="1" smtClean="0"/>
              <a:t>turpis</a:t>
            </a:r>
            <a:r>
              <a:rPr lang="fr-FR" sz="1050" dirty="0" smtClean="0"/>
              <a:t>. </a:t>
            </a:r>
          </a:p>
          <a:p>
            <a:endParaRPr lang="fr-FR" sz="1050" dirty="0" smtClean="0"/>
          </a:p>
          <a:p>
            <a:r>
              <a:rPr lang="fr-FR" sz="1050" b="1" dirty="0" smtClean="0"/>
              <a:t>Client: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</a:p>
          <a:p>
            <a:endParaRPr lang="fr-FR" sz="1050" dirty="0" smtClean="0"/>
          </a:p>
          <a:p>
            <a:r>
              <a:rPr lang="fr-FR" sz="1050" b="1" dirty="0" smtClean="0"/>
              <a:t>Designer: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endParaRPr lang="en-US" sz="1050" dirty="0"/>
          </a:p>
        </p:txBody>
      </p:sp>
      <p:sp>
        <p:nvSpPr>
          <p:cNvPr id="15" name="Rectangle 14"/>
          <p:cNvSpPr/>
          <p:nvPr/>
        </p:nvSpPr>
        <p:spPr>
          <a:xfrm>
            <a:off x="2758549" y="386899"/>
            <a:ext cx="6021710" cy="30867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758550" y="3536074"/>
            <a:ext cx="3344552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65006" y="3536074"/>
            <a:ext cx="2615253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43573" y="58876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2943573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6374939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93151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5293" y="386899"/>
            <a:ext cx="19863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50" b="1" dirty="0"/>
              <a:t>Project </a:t>
            </a:r>
            <a:r>
              <a:rPr lang="fr-FR" sz="1050" b="1" dirty="0" smtClean="0"/>
              <a:t>2 Name:</a:t>
            </a:r>
            <a:endParaRPr lang="fr-FR" sz="1050" b="1" dirty="0"/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endParaRPr lang="en-US" sz="1050" dirty="0" smtClean="0"/>
          </a:p>
          <a:p>
            <a:endParaRPr lang="fr-FR" sz="1050" dirty="0" smtClean="0"/>
          </a:p>
          <a:p>
            <a:r>
              <a:rPr lang="fr-FR" sz="1050" b="1" dirty="0" smtClean="0"/>
              <a:t>Short Description: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r>
              <a:rPr lang="fr-FR" sz="1050" dirty="0" err="1" smtClean="0"/>
              <a:t>Donec</a:t>
            </a:r>
            <a:r>
              <a:rPr lang="fr-FR" sz="1050" dirty="0" smtClean="0"/>
              <a:t> </a:t>
            </a:r>
            <a:r>
              <a:rPr lang="fr-FR" sz="1050" dirty="0" err="1" smtClean="0"/>
              <a:t>condimentum</a:t>
            </a:r>
            <a:r>
              <a:rPr lang="fr-FR" sz="1050" dirty="0" smtClean="0"/>
              <a:t>, </a:t>
            </a:r>
            <a:r>
              <a:rPr lang="fr-FR" sz="1050" dirty="0" err="1" smtClean="0"/>
              <a:t>tellus</a:t>
            </a:r>
            <a:r>
              <a:rPr lang="fr-FR" sz="1050" dirty="0" smtClean="0"/>
              <a:t> eu mollis </a:t>
            </a:r>
            <a:r>
              <a:rPr lang="fr-FR" sz="1050" dirty="0" err="1" smtClean="0"/>
              <a:t>eleifend</a:t>
            </a:r>
            <a:r>
              <a:rPr lang="fr-FR" sz="1050" dirty="0" smtClean="0"/>
              <a:t>, </a:t>
            </a:r>
            <a:r>
              <a:rPr lang="fr-FR" sz="1050" dirty="0" err="1" smtClean="0"/>
              <a:t>enim</a:t>
            </a:r>
            <a:r>
              <a:rPr lang="fr-FR" sz="1050" dirty="0" smtClean="0"/>
              <a:t> </a:t>
            </a:r>
            <a:r>
              <a:rPr lang="fr-FR" sz="1050" dirty="0" err="1" smtClean="0"/>
              <a:t>turpis</a:t>
            </a:r>
            <a:r>
              <a:rPr lang="fr-FR" sz="1050" dirty="0" smtClean="0"/>
              <a:t>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magna, ut </a:t>
            </a:r>
            <a:r>
              <a:rPr lang="fr-FR" sz="1050" dirty="0" err="1" smtClean="0"/>
              <a:t>malesuada</a:t>
            </a:r>
            <a:r>
              <a:rPr lang="fr-FR" sz="1050" dirty="0" smtClean="0"/>
              <a:t> </a:t>
            </a:r>
            <a:r>
              <a:rPr lang="fr-FR" sz="1050" dirty="0" err="1" smtClean="0"/>
              <a:t>eros</a:t>
            </a:r>
            <a:r>
              <a:rPr lang="fr-FR" sz="1050" dirty="0" smtClean="0"/>
              <a:t> </a:t>
            </a:r>
            <a:r>
              <a:rPr lang="fr-FR" sz="1050" dirty="0" err="1" smtClean="0"/>
              <a:t>purus</a:t>
            </a:r>
            <a:r>
              <a:rPr lang="fr-FR" sz="1050" dirty="0" smtClean="0"/>
              <a:t> non </a:t>
            </a:r>
            <a:r>
              <a:rPr lang="fr-FR" sz="1050" dirty="0" err="1" smtClean="0"/>
              <a:t>turpis</a:t>
            </a:r>
            <a:r>
              <a:rPr lang="fr-FR" sz="1050" dirty="0" smtClean="0"/>
              <a:t>. </a:t>
            </a:r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r>
              <a:rPr lang="fr-FR" sz="1050" dirty="0" err="1" smtClean="0"/>
              <a:t>Donec</a:t>
            </a:r>
            <a:r>
              <a:rPr lang="fr-FR" sz="1050" dirty="0" smtClean="0"/>
              <a:t> </a:t>
            </a:r>
            <a:r>
              <a:rPr lang="fr-FR" sz="1050" dirty="0" err="1" smtClean="0"/>
              <a:t>condimentum</a:t>
            </a:r>
            <a:r>
              <a:rPr lang="fr-FR" sz="1050" dirty="0" smtClean="0"/>
              <a:t>, </a:t>
            </a:r>
            <a:r>
              <a:rPr lang="fr-FR" sz="1050" dirty="0" err="1" smtClean="0"/>
              <a:t>tellus</a:t>
            </a:r>
            <a:r>
              <a:rPr lang="fr-FR" sz="1050" dirty="0" smtClean="0"/>
              <a:t> eu mollis </a:t>
            </a:r>
            <a:r>
              <a:rPr lang="fr-FR" sz="1050" dirty="0" err="1" smtClean="0"/>
              <a:t>eleifend</a:t>
            </a:r>
            <a:r>
              <a:rPr lang="fr-FR" sz="1050" dirty="0" smtClean="0"/>
              <a:t>, </a:t>
            </a:r>
            <a:r>
              <a:rPr lang="fr-FR" sz="1050" dirty="0" err="1" smtClean="0"/>
              <a:t>enim</a:t>
            </a:r>
            <a:r>
              <a:rPr lang="fr-FR" sz="1050" dirty="0" smtClean="0"/>
              <a:t> </a:t>
            </a:r>
            <a:r>
              <a:rPr lang="fr-FR" sz="1050" dirty="0" err="1" smtClean="0"/>
              <a:t>turpis</a:t>
            </a:r>
            <a:r>
              <a:rPr lang="fr-FR" sz="1050" dirty="0" smtClean="0"/>
              <a:t>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magna, ut </a:t>
            </a:r>
            <a:r>
              <a:rPr lang="fr-FR" sz="1050" dirty="0" err="1" smtClean="0"/>
              <a:t>malesuada</a:t>
            </a:r>
            <a:r>
              <a:rPr lang="fr-FR" sz="1050" dirty="0" smtClean="0"/>
              <a:t> </a:t>
            </a:r>
            <a:r>
              <a:rPr lang="fr-FR" sz="1050" dirty="0" err="1" smtClean="0"/>
              <a:t>eros</a:t>
            </a:r>
            <a:r>
              <a:rPr lang="fr-FR" sz="1050" dirty="0" smtClean="0"/>
              <a:t> </a:t>
            </a:r>
            <a:r>
              <a:rPr lang="fr-FR" sz="1050" dirty="0" err="1" smtClean="0"/>
              <a:t>purus</a:t>
            </a:r>
            <a:r>
              <a:rPr lang="fr-FR" sz="1050" dirty="0" smtClean="0"/>
              <a:t> non </a:t>
            </a:r>
            <a:r>
              <a:rPr lang="fr-FR" sz="1050" dirty="0" err="1" smtClean="0"/>
              <a:t>turpis</a:t>
            </a:r>
            <a:r>
              <a:rPr lang="fr-FR" sz="1050" dirty="0" smtClean="0"/>
              <a:t>. </a:t>
            </a:r>
          </a:p>
          <a:p>
            <a:endParaRPr lang="fr-FR" sz="1050" dirty="0" smtClean="0"/>
          </a:p>
          <a:p>
            <a:r>
              <a:rPr lang="fr-FR" sz="1050" b="1" dirty="0" smtClean="0"/>
              <a:t>Client: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</a:p>
          <a:p>
            <a:endParaRPr lang="fr-FR" sz="1050" dirty="0" smtClean="0"/>
          </a:p>
          <a:p>
            <a:r>
              <a:rPr lang="fr-FR" sz="1050" b="1" dirty="0" smtClean="0"/>
              <a:t>Designer: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endParaRPr lang="en-US" sz="1050" dirty="0"/>
          </a:p>
        </p:txBody>
      </p:sp>
      <p:sp>
        <p:nvSpPr>
          <p:cNvPr id="15" name="Rectangle 14"/>
          <p:cNvSpPr/>
          <p:nvPr/>
        </p:nvSpPr>
        <p:spPr>
          <a:xfrm>
            <a:off x="2758549" y="386899"/>
            <a:ext cx="6021710" cy="30867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758550" y="3536074"/>
            <a:ext cx="3344552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65006" y="3536074"/>
            <a:ext cx="2615253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43573" y="58876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2943573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6374939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77905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5293" y="386899"/>
            <a:ext cx="19863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50" b="1" dirty="0"/>
              <a:t>Project </a:t>
            </a:r>
            <a:r>
              <a:rPr lang="fr-FR" sz="1050" b="1" dirty="0" smtClean="0"/>
              <a:t>3 Name: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endParaRPr lang="en-US" sz="1050" dirty="0" smtClean="0"/>
          </a:p>
          <a:p>
            <a:endParaRPr lang="fr-FR" sz="1050" dirty="0" smtClean="0"/>
          </a:p>
          <a:p>
            <a:r>
              <a:rPr lang="fr-FR" sz="1050" b="1" dirty="0" smtClean="0"/>
              <a:t>Short Description: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r>
              <a:rPr lang="fr-FR" sz="1050" dirty="0" err="1" smtClean="0"/>
              <a:t>Donec</a:t>
            </a:r>
            <a:r>
              <a:rPr lang="fr-FR" sz="1050" dirty="0" smtClean="0"/>
              <a:t> </a:t>
            </a:r>
            <a:r>
              <a:rPr lang="fr-FR" sz="1050" dirty="0" err="1" smtClean="0"/>
              <a:t>condimentum</a:t>
            </a:r>
            <a:r>
              <a:rPr lang="fr-FR" sz="1050" dirty="0" smtClean="0"/>
              <a:t>, </a:t>
            </a:r>
            <a:r>
              <a:rPr lang="fr-FR" sz="1050" dirty="0" err="1" smtClean="0"/>
              <a:t>tellus</a:t>
            </a:r>
            <a:r>
              <a:rPr lang="fr-FR" sz="1050" dirty="0" smtClean="0"/>
              <a:t> eu mollis </a:t>
            </a:r>
            <a:r>
              <a:rPr lang="fr-FR" sz="1050" dirty="0" err="1" smtClean="0"/>
              <a:t>eleifend</a:t>
            </a:r>
            <a:r>
              <a:rPr lang="fr-FR" sz="1050" dirty="0" smtClean="0"/>
              <a:t>, </a:t>
            </a:r>
            <a:r>
              <a:rPr lang="fr-FR" sz="1050" dirty="0" err="1" smtClean="0"/>
              <a:t>enim</a:t>
            </a:r>
            <a:r>
              <a:rPr lang="fr-FR" sz="1050" dirty="0" smtClean="0"/>
              <a:t> </a:t>
            </a:r>
            <a:r>
              <a:rPr lang="fr-FR" sz="1050" dirty="0" err="1" smtClean="0"/>
              <a:t>turpis</a:t>
            </a:r>
            <a:r>
              <a:rPr lang="fr-FR" sz="1050" dirty="0" smtClean="0"/>
              <a:t>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magna, ut </a:t>
            </a:r>
            <a:r>
              <a:rPr lang="fr-FR" sz="1050" dirty="0" err="1" smtClean="0"/>
              <a:t>malesuada</a:t>
            </a:r>
            <a:r>
              <a:rPr lang="fr-FR" sz="1050" dirty="0" smtClean="0"/>
              <a:t> </a:t>
            </a:r>
            <a:r>
              <a:rPr lang="fr-FR" sz="1050" dirty="0" err="1" smtClean="0"/>
              <a:t>eros</a:t>
            </a:r>
            <a:r>
              <a:rPr lang="fr-FR" sz="1050" dirty="0" smtClean="0"/>
              <a:t> </a:t>
            </a:r>
            <a:r>
              <a:rPr lang="fr-FR" sz="1050" dirty="0" err="1" smtClean="0"/>
              <a:t>purus</a:t>
            </a:r>
            <a:r>
              <a:rPr lang="fr-FR" sz="1050" dirty="0" smtClean="0"/>
              <a:t> non </a:t>
            </a:r>
            <a:r>
              <a:rPr lang="fr-FR" sz="1050" dirty="0" err="1" smtClean="0"/>
              <a:t>turpis</a:t>
            </a:r>
            <a:r>
              <a:rPr lang="fr-FR" sz="1050" dirty="0" smtClean="0"/>
              <a:t>. </a:t>
            </a:r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r>
              <a:rPr lang="fr-FR" sz="1050" dirty="0" err="1" smtClean="0"/>
              <a:t>Donec</a:t>
            </a:r>
            <a:r>
              <a:rPr lang="fr-FR" sz="1050" dirty="0" smtClean="0"/>
              <a:t> </a:t>
            </a:r>
            <a:r>
              <a:rPr lang="fr-FR" sz="1050" dirty="0" err="1" smtClean="0"/>
              <a:t>condimentum</a:t>
            </a:r>
            <a:r>
              <a:rPr lang="fr-FR" sz="1050" dirty="0" smtClean="0"/>
              <a:t>, </a:t>
            </a:r>
            <a:r>
              <a:rPr lang="fr-FR" sz="1050" dirty="0" err="1" smtClean="0"/>
              <a:t>tellus</a:t>
            </a:r>
            <a:r>
              <a:rPr lang="fr-FR" sz="1050" dirty="0" smtClean="0"/>
              <a:t> eu mollis </a:t>
            </a:r>
            <a:r>
              <a:rPr lang="fr-FR" sz="1050" dirty="0" err="1" smtClean="0"/>
              <a:t>eleifend</a:t>
            </a:r>
            <a:r>
              <a:rPr lang="fr-FR" sz="1050" dirty="0" smtClean="0"/>
              <a:t>, </a:t>
            </a:r>
            <a:r>
              <a:rPr lang="fr-FR" sz="1050" dirty="0" err="1" smtClean="0"/>
              <a:t>enim</a:t>
            </a:r>
            <a:r>
              <a:rPr lang="fr-FR" sz="1050" dirty="0" smtClean="0"/>
              <a:t> </a:t>
            </a:r>
            <a:r>
              <a:rPr lang="fr-FR" sz="1050" dirty="0" err="1" smtClean="0"/>
              <a:t>turpis</a:t>
            </a:r>
            <a:r>
              <a:rPr lang="fr-FR" sz="1050" dirty="0" smtClean="0"/>
              <a:t>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magna, ut </a:t>
            </a:r>
            <a:r>
              <a:rPr lang="fr-FR" sz="1050" dirty="0" err="1" smtClean="0"/>
              <a:t>malesuada</a:t>
            </a:r>
            <a:r>
              <a:rPr lang="fr-FR" sz="1050" dirty="0" smtClean="0"/>
              <a:t> </a:t>
            </a:r>
            <a:r>
              <a:rPr lang="fr-FR" sz="1050" dirty="0" err="1" smtClean="0"/>
              <a:t>eros</a:t>
            </a:r>
            <a:r>
              <a:rPr lang="fr-FR" sz="1050" dirty="0" smtClean="0"/>
              <a:t> </a:t>
            </a:r>
            <a:r>
              <a:rPr lang="fr-FR" sz="1050" dirty="0" err="1" smtClean="0"/>
              <a:t>purus</a:t>
            </a:r>
            <a:r>
              <a:rPr lang="fr-FR" sz="1050" dirty="0" smtClean="0"/>
              <a:t> non </a:t>
            </a:r>
            <a:r>
              <a:rPr lang="fr-FR" sz="1050" dirty="0" err="1" smtClean="0"/>
              <a:t>turpis</a:t>
            </a:r>
            <a:r>
              <a:rPr lang="fr-FR" sz="1050" dirty="0" smtClean="0"/>
              <a:t>. </a:t>
            </a:r>
          </a:p>
          <a:p>
            <a:endParaRPr lang="fr-FR" sz="1050" dirty="0" smtClean="0"/>
          </a:p>
          <a:p>
            <a:r>
              <a:rPr lang="fr-FR" sz="1050" b="1" dirty="0" smtClean="0"/>
              <a:t>Client: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</a:p>
          <a:p>
            <a:endParaRPr lang="fr-FR" sz="1050" dirty="0" smtClean="0"/>
          </a:p>
          <a:p>
            <a:r>
              <a:rPr lang="fr-FR" sz="1050" b="1" dirty="0" smtClean="0"/>
              <a:t>Designer: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endParaRPr lang="en-US" sz="1050" dirty="0"/>
          </a:p>
        </p:txBody>
      </p:sp>
      <p:sp>
        <p:nvSpPr>
          <p:cNvPr id="15" name="Rectangle 14"/>
          <p:cNvSpPr/>
          <p:nvPr/>
        </p:nvSpPr>
        <p:spPr>
          <a:xfrm>
            <a:off x="2758549" y="386899"/>
            <a:ext cx="6021710" cy="30867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758550" y="3536074"/>
            <a:ext cx="3344552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65006" y="3536074"/>
            <a:ext cx="2615253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43573" y="58876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2943573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6374939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525556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5293" y="386899"/>
            <a:ext cx="19863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50" b="1" dirty="0"/>
              <a:t>Project </a:t>
            </a:r>
            <a:r>
              <a:rPr lang="fr-FR" sz="1050" b="1" dirty="0" smtClean="0"/>
              <a:t>4 Name:</a:t>
            </a:r>
            <a:endParaRPr lang="fr-FR" sz="1050" b="1" dirty="0"/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endParaRPr lang="en-US" sz="1050" dirty="0" smtClean="0"/>
          </a:p>
          <a:p>
            <a:endParaRPr lang="fr-FR" sz="1050" dirty="0" smtClean="0"/>
          </a:p>
          <a:p>
            <a:r>
              <a:rPr lang="fr-FR" sz="1050" b="1" dirty="0" smtClean="0"/>
              <a:t>Short Description: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r>
              <a:rPr lang="fr-FR" sz="1050" dirty="0" err="1" smtClean="0"/>
              <a:t>Donec</a:t>
            </a:r>
            <a:r>
              <a:rPr lang="fr-FR" sz="1050" dirty="0" smtClean="0"/>
              <a:t> </a:t>
            </a:r>
            <a:r>
              <a:rPr lang="fr-FR" sz="1050" dirty="0" err="1" smtClean="0"/>
              <a:t>condimentum</a:t>
            </a:r>
            <a:r>
              <a:rPr lang="fr-FR" sz="1050" dirty="0" smtClean="0"/>
              <a:t>, </a:t>
            </a:r>
            <a:r>
              <a:rPr lang="fr-FR" sz="1050" dirty="0" err="1" smtClean="0"/>
              <a:t>tellus</a:t>
            </a:r>
            <a:r>
              <a:rPr lang="fr-FR" sz="1050" dirty="0" smtClean="0"/>
              <a:t> eu mollis </a:t>
            </a:r>
            <a:r>
              <a:rPr lang="fr-FR" sz="1050" dirty="0" err="1" smtClean="0"/>
              <a:t>eleifend</a:t>
            </a:r>
            <a:r>
              <a:rPr lang="fr-FR" sz="1050" dirty="0" smtClean="0"/>
              <a:t>, </a:t>
            </a:r>
            <a:r>
              <a:rPr lang="fr-FR" sz="1050" dirty="0" err="1" smtClean="0"/>
              <a:t>enim</a:t>
            </a:r>
            <a:r>
              <a:rPr lang="fr-FR" sz="1050" dirty="0" smtClean="0"/>
              <a:t> </a:t>
            </a:r>
            <a:r>
              <a:rPr lang="fr-FR" sz="1050" dirty="0" err="1" smtClean="0"/>
              <a:t>turpis</a:t>
            </a:r>
            <a:r>
              <a:rPr lang="fr-FR" sz="1050" dirty="0" smtClean="0"/>
              <a:t>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magna, ut </a:t>
            </a:r>
            <a:r>
              <a:rPr lang="fr-FR" sz="1050" dirty="0" err="1" smtClean="0"/>
              <a:t>malesuada</a:t>
            </a:r>
            <a:r>
              <a:rPr lang="fr-FR" sz="1050" dirty="0" smtClean="0"/>
              <a:t> </a:t>
            </a:r>
            <a:r>
              <a:rPr lang="fr-FR" sz="1050" dirty="0" err="1" smtClean="0"/>
              <a:t>eros</a:t>
            </a:r>
            <a:r>
              <a:rPr lang="fr-FR" sz="1050" dirty="0" smtClean="0"/>
              <a:t> </a:t>
            </a:r>
            <a:r>
              <a:rPr lang="fr-FR" sz="1050" dirty="0" err="1" smtClean="0"/>
              <a:t>purus</a:t>
            </a:r>
            <a:r>
              <a:rPr lang="fr-FR" sz="1050" dirty="0" smtClean="0"/>
              <a:t> non </a:t>
            </a:r>
            <a:r>
              <a:rPr lang="fr-FR" sz="1050" dirty="0" err="1" smtClean="0"/>
              <a:t>turpis</a:t>
            </a:r>
            <a:r>
              <a:rPr lang="fr-FR" sz="1050" dirty="0" smtClean="0"/>
              <a:t>. </a:t>
            </a:r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r>
              <a:rPr lang="fr-FR" sz="1050" dirty="0" err="1" smtClean="0"/>
              <a:t>Donec</a:t>
            </a:r>
            <a:r>
              <a:rPr lang="fr-FR" sz="1050" dirty="0" smtClean="0"/>
              <a:t> </a:t>
            </a:r>
            <a:r>
              <a:rPr lang="fr-FR" sz="1050" dirty="0" err="1" smtClean="0"/>
              <a:t>condimentum</a:t>
            </a:r>
            <a:r>
              <a:rPr lang="fr-FR" sz="1050" dirty="0" smtClean="0"/>
              <a:t>, </a:t>
            </a:r>
            <a:r>
              <a:rPr lang="fr-FR" sz="1050" dirty="0" err="1" smtClean="0"/>
              <a:t>tellus</a:t>
            </a:r>
            <a:r>
              <a:rPr lang="fr-FR" sz="1050" dirty="0" smtClean="0"/>
              <a:t> eu mollis </a:t>
            </a:r>
            <a:r>
              <a:rPr lang="fr-FR" sz="1050" dirty="0" err="1" smtClean="0"/>
              <a:t>eleifend</a:t>
            </a:r>
            <a:r>
              <a:rPr lang="fr-FR" sz="1050" dirty="0" smtClean="0"/>
              <a:t>, </a:t>
            </a:r>
            <a:r>
              <a:rPr lang="fr-FR" sz="1050" dirty="0" err="1" smtClean="0"/>
              <a:t>enim</a:t>
            </a:r>
            <a:r>
              <a:rPr lang="fr-FR" sz="1050" dirty="0" smtClean="0"/>
              <a:t> </a:t>
            </a:r>
            <a:r>
              <a:rPr lang="fr-FR" sz="1050" dirty="0" err="1" smtClean="0"/>
              <a:t>turpis</a:t>
            </a:r>
            <a:r>
              <a:rPr lang="fr-FR" sz="1050" dirty="0" smtClean="0"/>
              <a:t>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magna, ut </a:t>
            </a:r>
            <a:r>
              <a:rPr lang="fr-FR" sz="1050" dirty="0" err="1" smtClean="0"/>
              <a:t>malesuada</a:t>
            </a:r>
            <a:r>
              <a:rPr lang="fr-FR" sz="1050" dirty="0" smtClean="0"/>
              <a:t> </a:t>
            </a:r>
            <a:r>
              <a:rPr lang="fr-FR" sz="1050" dirty="0" err="1" smtClean="0"/>
              <a:t>eros</a:t>
            </a:r>
            <a:r>
              <a:rPr lang="fr-FR" sz="1050" dirty="0" smtClean="0"/>
              <a:t> </a:t>
            </a:r>
            <a:r>
              <a:rPr lang="fr-FR" sz="1050" dirty="0" err="1" smtClean="0"/>
              <a:t>purus</a:t>
            </a:r>
            <a:r>
              <a:rPr lang="fr-FR" sz="1050" dirty="0" smtClean="0"/>
              <a:t> non </a:t>
            </a:r>
            <a:r>
              <a:rPr lang="fr-FR" sz="1050" dirty="0" err="1" smtClean="0"/>
              <a:t>turpis</a:t>
            </a:r>
            <a:r>
              <a:rPr lang="fr-FR" sz="1050" dirty="0" smtClean="0"/>
              <a:t>. </a:t>
            </a:r>
          </a:p>
          <a:p>
            <a:endParaRPr lang="fr-FR" sz="1050" dirty="0" smtClean="0"/>
          </a:p>
          <a:p>
            <a:r>
              <a:rPr lang="fr-FR" sz="1050" b="1" dirty="0" smtClean="0"/>
              <a:t>Client: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</a:p>
          <a:p>
            <a:endParaRPr lang="fr-FR" sz="1050" dirty="0" smtClean="0"/>
          </a:p>
          <a:p>
            <a:r>
              <a:rPr lang="fr-FR" sz="1050" b="1" dirty="0" smtClean="0"/>
              <a:t>Designer: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endParaRPr lang="en-US" sz="1050" dirty="0"/>
          </a:p>
        </p:txBody>
      </p:sp>
      <p:sp>
        <p:nvSpPr>
          <p:cNvPr id="15" name="Rectangle 14"/>
          <p:cNvSpPr/>
          <p:nvPr/>
        </p:nvSpPr>
        <p:spPr>
          <a:xfrm>
            <a:off x="2758549" y="386899"/>
            <a:ext cx="6021710" cy="30867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758550" y="3536074"/>
            <a:ext cx="3344552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65006" y="3536074"/>
            <a:ext cx="2615253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43573" y="58876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2943573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6374939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196504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5293" y="386899"/>
            <a:ext cx="19863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50" b="1" dirty="0" smtClean="0"/>
              <a:t>Project 5 Name: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endParaRPr lang="en-US" sz="1050" dirty="0" smtClean="0"/>
          </a:p>
          <a:p>
            <a:endParaRPr lang="fr-FR" sz="1050" dirty="0" smtClean="0"/>
          </a:p>
          <a:p>
            <a:r>
              <a:rPr lang="fr-FR" sz="1050" b="1" dirty="0" smtClean="0"/>
              <a:t>Short Description: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r>
              <a:rPr lang="fr-FR" sz="1050" dirty="0" err="1" smtClean="0"/>
              <a:t>Donec</a:t>
            </a:r>
            <a:r>
              <a:rPr lang="fr-FR" sz="1050" dirty="0" smtClean="0"/>
              <a:t> </a:t>
            </a:r>
            <a:r>
              <a:rPr lang="fr-FR" sz="1050" dirty="0" err="1" smtClean="0"/>
              <a:t>condimentum</a:t>
            </a:r>
            <a:r>
              <a:rPr lang="fr-FR" sz="1050" dirty="0" smtClean="0"/>
              <a:t>, </a:t>
            </a:r>
            <a:r>
              <a:rPr lang="fr-FR" sz="1050" dirty="0" err="1" smtClean="0"/>
              <a:t>tellus</a:t>
            </a:r>
            <a:r>
              <a:rPr lang="fr-FR" sz="1050" dirty="0" smtClean="0"/>
              <a:t> eu mollis </a:t>
            </a:r>
            <a:r>
              <a:rPr lang="fr-FR" sz="1050" dirty="0" err="1" smtClean="0"/>
              <a:t>eleifend</a:t>
            </a:r>
            <a:r>
              <a:rPr lang="fr-FR" sz="1050" dirty="0" smtClean="0"/>
              <a:t>, </a:t>
            </a:r>
            <a:r>
              <a:rPr lang="fr-FR" sz="1050" dirty="0" err="1" smtClean="0"/>
              <a:t>enim</a:t>
            </a:r>
            <a:r>
              <a:rPr lang="fr-FR" sz="1050" dirty="0" smtClean="0"/>
              <a:t> </a:t>
            </a:r>
            <a:r>
              <a:rPr lang="fr-FR" sz="1050" dirty="0" err="1" smtClean="0"/>
              <a:t>turpis</a:t>
            </a:r>
            <a:r>
              <a:rPr lang="fr-FR" sz="1050" dirty="0" smtClean="0"/>
              <a:t>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magna, ut </a:t>
            </a:r>
            <a:r>
              <a:rPr lang="fr-FR" sz="1050" dirty="0" err="1" smtClean="0"/>
              <a:t>malesuada</a:t>
            </a:r>
            <a:r>
              <a:rPr lang="fr-FR" sz="1050" dirty="0" smtClean="0"/>
              <a:t> </a:t>
            </a:r>
            <a:r>
              <a:rPr lang="fr-FR" sz="1050" dirty="0" err="1" smtClean="0"/>
              <a:t>eros</a:t>
            </a:r>
            <a:r>
              <a:rPr lang="fr-FR" sz="1050" dirty="0" smtClean="0"/>
              <a:t> </a:t>
            </a:r>
            <a:r>
              <a:rPr lang="fr-FR" sz="1050" dirty="0" err="1" smtClean="0"/>
              <a:t>purus</a:t>
            </a:r>
            <a:r>
              <a:rPr lang="fr-FR" sz="1050" dirty="0" smtClean="0"/>
              <a:t> non </a:t>
            </a:r>
            <a:r>
              <a:rPr lang="fr-FR" sz="1050" dirty="0" err="1" smtClean="0"/>
              <a:t>turpis</a:t>
            </a:r>
            <a:r>
              <a:rPr lang="fr-FR" sz="1050" dirty="0" smtClean="0"/>
              <a:t>. </a:t>
            </a:r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r>
              <a:rPr lang="fr-FR" sz="1050" dirty="0" err="1" smtClean="0"/>
              <a:t>Donec</a:t>
            </a:r>
            <a:r>
              <a:rPr lang="fr-FR" sz="1050" dirty="0" smtClean="0"/>
              <a:t> </a:t>
            </a:r>
            <a:r>
              <a:rPr lang="fr-FR" sz="1050" dirty="0" err="1" smtClean="0"/>
              <a:t>condimentum</a:t>
            </a:r>
            <a:r>
              <a:rPr lang="fr-FR" sz="1050" dirty="0" smtClean="0"/>
              <a:t>, </a:t>
            </a:r>
            <a:r>
              <a:rPr lang="fr-FR" sz="1050" dirty="0" err="1" smtClean="0"/>
              <a:t>tellus</a:t>
            </a:r>
            <a:r>
              <a:rPr lang="fr-FR" sz="1050" dirty="0" smtClean="0"/>
              <a:t> eu mollis </a:t>
            </a:r>
            <a:r>
              <a:rPr lang="fr-FR" sz="1050" dirty="0" err="1" smtClean="0"/>
              <a:t>eleifend</a:t>
            </a:r>
            <a:r>
              <a:rPr lang="fr-FR" sz="1050" dirty="0" smtClean="0"/>
              <a:t>, </a:t>
            </a:r>
            <a:r>
              <a:rPr lang="fr-FR" sz="1050" dirty="0" err="1" smtClean="0"/>
              <a:t>enim</a:t>
            </a:r>
            <a:r>
              <a:rPr lang="fr-FR" sz="1050" dirty="0" smtClean="0"/>
              <a:t> </a:t>
            </a:r>
            <a:r>
              <a:rPr lang="fr-FR" sz="1050" dirty="0" err="1" smtClean="0"/>
              <a:t>turpis</a:t>
            </a:r>
            <a:r>
              <a:rPr lang="fr-FR" sz="1050" dirty="0" smtClean="0"/>
              <a:t>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magna, ut </a:t>
            </a:r>
            <a:r>
              <a:rPr lang="fr-FR" sz="1050" dirty="0" err="1" smtClean="0"/>
              <a:t>malesuada</a:t>
            </a:r>
            <a:r>
              <a:rPr lang="fr-FR" sz="1050" dirty="0" smtClean="0"/>
              <a:t> </a:t>
            </a:r>
            <a:r>
              <a:rPr lang="fr-FR" sz="1050" dirty="0" err="1" smtClean="0"/>
              <a:t>eros</a:t>
            </a:r>
            <a:r>
              <a:rPr lang="fr-FR" sz="1050" dirty="0" smtClean="0"/>
              <a:t> </a:t>
            </a:r>
            <a:r>
              <a:rPr lang="fr-FR" sz="1050" dirty="0" err="1" smtClean="0"/>
              <a:t>purus</a:t>
            </a:r>
            <a:r>
              <a:rPr lang="fr-FR" sz="1050" dirty="0" smtClean="0"/>
              <a:t> non </a:t>
            </a:r>
            <a:r>
              <a:rPr lang="fr-FR" sz="1050" dirty="0" err="1" smtClean="0"/>
              <a:t>turpis</a:t>
            </a:r>
            <a:r>
              <a:rPr lang="fr-FR" sz="1050" dirty="0" smtClean="0"/>
              <a:t>. </a:t>
            </a:r>
          </a:p>
          <a:p>
            <a:endParaRPr lang="fr-FR" sz="1050" dirty="0" smtClean="0"/>
          </a:p>
          <a:p>
            <a:r>
              <a:rPr lang="fr-FR" sz="1050" b="1" dirty="0" smtClean="0"/>
              <a:t>Client: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</a:p>
          <a:p>
            <a:endParaRPr lang="fr-FR" sz="1050" dirty="0" smtClean="0"/>
          </a:p>
          <a:p>
            <a:r>
              <a:rPr lang="fr-FR" sz="1050" b="1" dirty="0" smtClean="0"/>
              <a:t>Designer: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endParaRPr lang="en-US" sz="1050" dirty="0"/>
          </a:p>
        </p:txBody>
      </p:sp>
      <p:sp>
        <p:nvSpPr>
          <p:cNvPr id="15" name="Rectangle 14"/>
          <p:cNvSpPr/>
          <p:nvPr/>
        </p:nvSpPr>
        <p:spPr>
          <a:xfrm>
            <a:off x="2758549" y="386899"/>
            <a:ext cx="6021710" cy="30867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758550" y="3536074"/>
            <a:ext cx="3344552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65006" y="3536074"/>
            <a:ext cx="2615253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43573" y="58876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2943573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6374939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148230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589</Words>
  <Application>Microsoft Macintosh PowerPoint</Application>
  <PresentationFormat>On-screen Show (4:3)</PresentationFormat>
  <Paragraphs>77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Lotah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Indi Design</dc:creator>
  <cp:lastModifiedBy>Marianna Korniienko </cp:lastModifiedBy>
  <cp:revision>11</cp:revision>
  <dcterms:created xsi:type="dcterms:W3CDTF">2015-05-18T09:00:47Z</dcterms:created>
  <dcterms:modified xsi:type="dcterms:W3CDTF">2019-03-25T09:16:13Z</dcterms:modified>
</cp:coreProperties>
</file>