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12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340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828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976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52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776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30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85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85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446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31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39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2B0D9-1267-FE42-9C36-FAC2A3A18152}" type="datetimeFigureOut">
              <a:rPr lang="en-US" smtClean="0"/>
              <a:t>25/03/19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E8596-55FD-1949-BF71-A937EA3B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356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3690" y="386899"/>
            <a:ext cx="6021710" cy="30867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03691" y="3536074"/>
            <a:ext cx="3344552" cy="29402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10147" y="3536074"/>
            <a:ext cx="2615253" cy="29402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618835" y="6057678"/>
            <a:ext cx="229598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 smtClean="0"/>
              <a:t>Contact Details: </a:t>
            </a:r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endParaRPr lang="en-US" sz="105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88714" y="588760"/>
            <a:ext cx="7993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Studio Image</a:t>
            </a:r>
            <a:endParaRPr lang="en-US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588714" y="3742830"/>
            <a:ext cx="7602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Team Image</a:t>
            </a:r>
            <a:endParaRPr lang="en-US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4020080" y="3742830"/>
            <a:ext cx="4092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Logo</a:t>
            </a:r>
            <a:endParaRPr lang="en-US" sz="900" dirty="0"/>
          </a:p>
        </p:txBody>
      </p:sp>
      <p:sp>
        <p:nvSpPr>
          <p:cNvPr id="15" name="Rectangle 14"/>
          <p:cNvSpPr/>
          <p:nvPr/>
        </p:nvSpPr>
        <p:spPr>
          <a:xfrm>
            <a:off x="6618835" y="1516437"/>
            <a:ext cx="19863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50" b="1" dirty="0" smtClean="0"/>
              <a:t>Project Name: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endParaRPr lang="en-US" sz="1050" dirty="0" smtClean="0"/>
          </a:p>
          <a:p>
            <a:endParaRPr lang="fr-FR" sz="1050" dirty="0" smtClean="0"/>
          </a:p>
          <a:p>
            <a:r>
              <a:rPr lang="fr-FR" sz="1050" b="1" dirty="0" smtClean="0"/>
              <a:t>Project introduction: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r>
              <a:rPr lang="fr-FR" sz="1050" dirty="0" err="1" smtClean="0"/>
              <a:t>Donec</a:t>
            </a:r>
            <a:r>
              <a:rPr lang="fr-FR" sz="1050" dirty="0" smtClean="0"/>
              <a:t> </a:t>
            </a:r>
            <a:r>
              <a:rPr lang="fr-FR" sz="1050" dirty="0" err="1" smtClean="0"/>
              <a:t>condimentum</a:t>
            </a:r>
            <a:r>
              <a:rPr lang="fr-FR" sz="1050" dirty="0" smtClean="0"/>
              <a:t>, </a:t>
            </a:r>
            <a:r>
              <a:rPr lang="fr-FR" sz="1050" dirty="0" err="1" smtClean="0"/>
              <a:t>tellus</a:t>
            </a:r>
            <a:r>
              <a:rPr lang="fr-FR" sz="1050" dirty="0" smtClean="0"/>
              <a:t> eu mollis </a:t>
            </a:r>
            <a:r>
              <a:rPr lang="fr-FR" sz="1050" dirty="0" err="1" smtClean="0"/>
              <a:t>eleifend</a:t>
            </a:r>
            <a:r>
              <a:rPr lang="fr-FR" sz="1050" dirty="0" smtClean="0"/>
              <a:t>, </a:t>
            </a:r>
            <a:r>
              <a:rPr lang="fr-FR" sz="1050" dirty="0" err="1" smtClean="0"/>
              <a:t>enim</a:t>
            </a:r>
            <a:r>
              <a:rPr lang="fr-FR" sz="1050" dirty="0" smtClean="0"/>
              <a:t> </a:t>
            </a:r>
            <a:r>
              <a:rPr lang="fr-FR" sz="1050" dirty="0" err="1" smtClean="0"/>
              <a:t>turpis</a:t>
            </a:r>
            <a:r>
              <a:rPr lang="fr-FR" sz="1050" dirty="0" smtClean="0"/>
              <a:t> </a:t>
            </a:r>
            <a:r>
              <a:rPr lang="fr-FR" sz="1050" dirty="0" err="1" smtClean="0"/>
              <a:t>volutpat</a:t>
            </a:r>
            <a:r>
              <a:rPr lang="fr-FR" sz="1050" dirty="0" smtClean="0"/>
              <a:t> magna, ut </a:t>
            </a:r>
            <a:r>
              <a:rPr lang="fr-FR" sz="1050" dirty="0" err="1" smtClean="0"/>
              <a:t>malesuada</a:t>
            </a:r>
            <a:r>
              <a:rPr lang="fr-FR" sz="1050" dirty="0" smtClean="0"/>
              <a:t> </a:t>
            </a:r>
            <a:r>
              <a:rPr lang="fr-FR" sz="1050" dirty="0" err="1" smtClean="0"/>
              <a:t>eros</a:t>
            </a:r>
            <a:r>
              <a:rPr lang="fr-FR" sz="1050" dirty="0" smtClean="0"/>
              <a:t> </a:t>
            </a:r>
            <a:r>
              <a:rPr lang="fr-FR" sz="1050" dirty="0" err="1" smtClean="0"/>
              <a:t>purus</a:t>
            </a:r>
            <a:r>
              <a:rPr lang="fr-FR" sz="1050" dirty="0" smtClean="0"/>
              <a:t> non </a:t>
            </a:r>
            <a:r>
              <a:rPr lang="fr-FR" sz="1050" dirty="0" err="1" smtClean="0"/>
              <a:t>turpis</a:t>
            </a:r>
            <a:r>
              <a:rPr lang="fr-FR" sz="1050" dirty="0" smtClean="0"/>
              <a:t>. </a:t>
            </a:r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r>
              <a:rPr lang="fr-FR" sz="1050" dirty="0" err="1" smtClean="0"/>
              <a:t>Donec</a:t>
            </a:r>
            <a:r>
              <a:rPr lang="fr-FR" sz="1050" dirty="0" smtClean="0"/>
              <a:t> </a:t>
            </a:r>
            <a:r>
              <a:rPr lang="fr-FR" sz="1050" dirty="0" err="1" smtClean="0"/>
              <a:t>condimentum</a:t>
            </a:r>
            <a:r>
              <a:rPr lang="fr-FR" sz="1050" dirty="0" smtClean="0"/>
              <a:t>, </a:t>
            </a:r>
            <a:r>
              <a:rPr lang="fr-FR" sz="1050" dirty="0" err="1" smtClean="0"/>
              <a:t>tellus</a:t>
            </a:r>
            <a:r>
              <a:rPr lang="fr-FR" sz="1050" dirty="0" smtClean="0"/>
              <a:t> eu mollis </a:t>
            </a:r>
            <a:r>
              <a:rPr lang="fr-FR" sz="1050" dirty="0" err="1" smtClean="0"/>
              <a:t>eleifend</a:t>
            </a:r>
            <a:r>
              <a:rPr lang="fr-FR" sz="1050" dirty="0" smtClean="0"/>
              <a:t>, </a:t>
            </a:r>
            <a:r>
              <a:rPr lang="fr-FR" sz="1050" dirty="0" err="1" smtClean="0"/>
              <a:t>enim</a:t>
            </a:r>
            <a:r>
              <a:rPr lang="fr-FR" sz="1050" dirty="0" smtClean="0"/>
              <a:t> </a:t>
            </a:r>
            <a:r>
              <a:rPr lang="fr-FR" sz="1050" dirty="0" err="1" smtClean="0"/>
              <a:t>turpis</a:t>
            </a:r>
            <a:r>
              <a:rPr lang="fr-FR" sz="1050" dirty="0" smtClean="0"/>
              <a:t> </a:t>
            </a:r>
            <a:r>
              <a:rPr lang="fr-FR" sz="1050" dirty="0" err="1" smtClean="0"/>
              <a:t>volutpat</a:t>
            </a:r>
            <a:r>
              <a:rPr lang="fr-FR" sz="1050" dirty="0" smtClean="0"/>
              <a:t> magna, ut </a:t>
            </a:r>
            <a:r>
              <a:rPr lang="fr-FR" sz="1050" dirty="0" err="1" smtClean="0"/>
              <a:t>malesuada</a:t>
            </a:r>
            <a:r>
              <a:rPr lang="fr-FR" sz="1050" dirty="0" smtClean="0"/>
              <a:t> </a:t>
            </a:r>
            <a:r>
              <a:rPr lang="fr-FR" sz="1050" dirty="0" err="1" smtClean="0"/>
              <a:t>eros</a:t>
            </a:r>
            <a:r>
              <a:rPr lang="fr-FR" sz="1050" dirty="0" smtClean="0"/>
              <a:t> </a:t>
            </a:r>
            <a:r>
              <a:rPr lang="fr-FR" sz="1050" dirty="0" err="1" smtClean="0"/>
              <a:t>purus</a:t>
            </a:r>
            <a:r>
              <a:rPr lang="fr-FR" sz="1050" dirty="0" smtClean="0"/>
              <a:t> non </a:t>
            </a:r>
            <a:r>
              <a:rPr lang="fr-FR" sz="1050" dirty="0" err="1" smtClean="0"/>
              <a:t>turpis</a:t>
            </a:r>
            <a:r>
              <a:rPr lang="fr-FR" sz="1050" dirty="0" smtClean="0"/>
              <a:t>. </a:t>
            </a:r>
            <a:endParaRPr lang="fr-FR" sz="1050" dirty="0"/>
          </a:p>
          <a:p>
            <a:endParaRPr lang="fr-FR" sz="1050" dirty="0" smtClean="0"/>
          </a:p>
          <a:p>
            <a:r>
              <a:rPr lang="fr-FR" sz="1050" b="1" dirty="0" smtClean="0"/>
              <a:t>Client: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</a:p>
          <a:p>
            <a:endParaRPr lang="fr-FR" sz="1050" dirty="0" smtClean="0"/>
          </a:p>
          <a:p>
            <a:r>
              <a:rPr lang="fr-FR" sz="1050" b="1" dirty="0" smtClean="0"/>
              <a:t>Designer:</a:t>
            </a:r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endParaRPr lang="en-US" sz="105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835" y="386899"/>
            <a:ext cx="2179819" cy="104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160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85293" y="386899"/>
            <a:ext cx="1986386" cy="3808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50" b="1" dirty="0"/>
              <a:t>Challenges:</a:t>
            </a:r>
          </a:p>
          <a:p>
            <a:r>
              <a:rPr lang="fr-FR" sz="1050" dirty="0" err="1"/>
              <a:t>Lorem</a:t>
            </a:r>
            <a:r>
              <a:rPr lang="fr-FR" sz="1050" dirty="0"/>
              <a:t> </a:t>
            </a:r>
            <a:r>
              <a:rPr lang="fr-FR" sz="1050" dirty="0" err="1"/>
              <a:t>ipsum</a:t>
            </a:r>
            <a:r>
              <a:rPr lang="fr-FR" sz="1050" dirty="0"/>
              <a:t> </a:t>
            </a:r>
            <a:r>
              <a:rPr lang="fr-FR" sz="1050" dirty="0" err="1"/>
              <a:t>dolor</a:t>
            </a:r>
            <a:r>
              <a:rPr lang="fr-FR" sz="1050" dirty="0"/>
              <a:t> </a:t>
            </a:r>
            <a:r>
              <a:rPr lang="fr-FR" sz="1050" dirty="0" err="1"/>
              <a:t>sit</a:t>
            </a:r>
            <a:r>
              <a:rPr lang="fr-FR" sz="1050" dirty="0"/>
              <a:t> </a:t>
            </a:r>
            <a:r>
              <a:rPr lang="fr-FR" sz="1050" dirty="0" err="1"/>
              <a:t>amet</a:t>
            </a:r>
            <a:r>
              <a:rPr lang="fr-FR" sz="1050" dirty="0"/>
              <a:t>, </a:t>
            </a:r>
            <a:r>
              <a:rPr lang="fr-FR" sz="1050" dirty="0" err="1"/>
              <a:t>consectetur</a:t>
            </a:r>
            <a:r>
              <a:rPr lang="fr-FR" sz="1050" dirty="0"/>
              <a:t> </a:t>
            </a:r>
            <a:r>
              <a:rPr lang="fr-FR" sz="1050" dirty="0" err="1"/>
              <a:t>adipiscing</a:t>
            </a:r>
            <a:r>
              <a:rPr lang="fr-FR" sz="1050" dirty="0"/>
              <a:t> </a:t>
            </a:r>
            <a:r>
              <a:rPr lang="fr-FR" sz="1050" dirty="0" err="1"/>
              <a:t>elit</a:t>
            </a:r>
            <a:r>
              <a:rPr lang="fr-FR" sz="1050" dirty="0"/>
              <a:t>. </a:t>
            </a:r>
            <a:r>
              <a:rPr lang="fr-FR" sz="1050" dirty="0" err="1"/>
              <a:t>Donec</a:t>
            </a:r>
            <a:r>
              <a:rPr lang="fr-FR" sz="1050" dirty="0"/>
              <a:t> </a:t>
            </a:r>
            <a:r>
              <a:rPr lang="fr-FR" sz="1050" dirty="0" err="1"/>
              <a:t>condimentum</a:t>
            </a:r>
            <a:r>
              <a:rPr lang="fr-FR" sz="1050" dirty="0"/>
              <a:t>, </a:t>
            </a:r>
            <a:r>
              <a:rPr lang="fr-FR" sz="1050" dirty="0" err="1"/>
              <a:t>tellus</a:t>
            </a:r>
            <a:r>
              <a:rPr lang="fr-FR" sz="1050" dirty="0"/>
              <a:t> eu mollis </a:t>
            </a:r>
            <a:r>
              <a:rPr lang="fr-FR" sz="1050" dirty="0" err="1"/>
              <a:t>eleifend</a:t>
            </a:r>
            <a:r>
              <a:rPr lang="fr-FR" sz="1050" dirty="0"/>
              <a:t>, </a:t>
            </a:r>
            <a:r>
              <a:rPr lang="fr-FR" sz="1050" dirty="0" err="1"/>
              <a:t>enim</a:t>
            </a:r>
            <a:r>
              <a:rPr lang="fr-FR" sz="1050" dirty="0"/>
              <a:t> </a:t>
            </a:r>
            <a:r>
              <a:rPr lang="fr-FR" sz="1050" dirty="0" err="1"/>
              <a:t>turpis</a:t>
            </a:r>
            <a:r>
              <a:rPr lang="fr-FR" sz="1050" dirty="0"/>
              <a:t> </a:t>
            </a:r>
            <a:r>
              <a:rPr lang="fr-FR" sz="1050" dirty="0" err="1"/>
              <a:t>volutpat</a:t>
            </a:r>
            <a:r>
              <a:rPr lang="fr-FR" sz="1050" dirty="0"/>
              <a:t> magna, ut </a:t>
            </a:r>
            <a:r>
              <a:rPr lang="fr-FR" sz="1050" dirty="0" err="1"/>
              <a:t>malesuada</a:t>
            </a:r>
            <a:r>
              <a:rPr lang="fr-FR" sz="1050" dirty="0"/>
              <a:t> </a:t>
            </a:r>
            <a:r>
              <a:rPr lang="fr-FR" sz="1050" dirty="0" err="1"/>
              <a:t>eros</a:t>
            </a:r>
            <a:r>
              <a:rPr lang="fr-FR" sz="1050" dirty="0"/>
              <a:t> </a:t>
            </a:r>
            <a:r>
              <a:rPr lang="fr-FR" sz="1050" dirty="0" err="1"/>
              <a:t>purus</a:t>
            </a:r>
            <a:r>
              <a:rPr lang="fr-FR" sz="1050" dirty="0"/>
              <a:t> non </a:t>
            </a:r>
            <a:r>
              <a:rPr lang="fr-FR" sz="1050" dirty="0" err="1"/>
              <a:t>turpis</a:t>
            </a:r>
            <a:r>
              <a:rPr lang="fr-FR" sz="1050" dirty="0"/>
              <a:t>.</a:t>
            </a:r>
          </a:p>
          <a:p>
            <a:endParaRPr lang="fr-FR" sz="1050" dirty="0"/>
          </a:p>
          <a:p>
            <a:r>
              <a:rPr lang="fr-FR" sz="1050" b="1" dirty="0" smtClean="0"/>
              <a:t>Solutions:</a:t>
            </a:r>
            <a:endParaRPr lang="fr-FR" sz="1050" b="1" dirty="0"/>
          </a:p>
          <a:p>
            <a:r>
              <a:rPr lang="fr-FR" sz="1050" dirty="0" err="1"/>
              <a:t>Lorem</a:t>
            </a:r>
            <a:r>
              <a:rPr lang="fr-FR" sz="1050" dirty="0"/>
              <a:t> </a:t>
            </a:r>
            <a:r>
              <a:rPr lang="fr-FR" sz="1050" dirty="0" err="1"/>
              <a:t>ipsum</a:t>
            </a:r>
            <a:r>
              <a:rPr lang="fr-FR" sz="1050" dirty="0"/>
              <a:t> </a:t>
            </a:r>
            <a:r>
              <a:rPr lang="fr-FR" sz="1050" dirty="0" err="1"/>
              <a:t>dolor</a:t>
            </a:r>
            <a:r>
              <a:rPr lang="fr-FR" sz="1050" dirty="0"/>
              <a:t> </a:t>
            </a:r>
            <a:r>
              <a:rPr lang="fr-FR" sz="1050" dirty="0" err="1"/>
              <a:t>sit</a:t>
            </a:r>
            <a:r>
              <a:rPr lang="fr-FR" sz="1050" dirty="0"/>
              <a:t> </a:t>
            </a:r>
            <a:r>
              <a:rPr lang="fr-FR" sz="1050" dirty="0" err="1"/>
              <a:t>amet</a:t>
            </a:r>
            <a:r>
              <a:rPr lang="fr-FR" sz="1050" dirty="0"/>
              <a:t>, </a:t>
            </a:r>
            <a:r>
              <a:rPr lang="fr-FR" sz="1050" dirty="0" err="1"/>
              <a:t>consectetur</a:t>
            </a:r>
            <a:r>
              <a:rPr lang="fr-FR" sz="1050" dirty="0"/>
              <a:t> </a:t>
            </a:r>
            <a:r>
              <a:rPr lang="fr-FR" sz="1050" dirty="0" err="1"/>
              <a:t>adipiscing</a:t>
            </a:r>
            <a:r>
              <a:rPr lang="fr-FR" sz="1050" dirty="0"/>
              <a:t> </a:t>
            </a:r>
            <a:r>
              <a:rPr lang="fr-FR" sz="1050" dirty="0" err="1"/>
              <a:t>elit</a:t>
            </a:r>
            <a:r>
              <a:rPr lang="fr-FR" sz="1050" dirty="0"/>
              <a:t>. </a:t>
            </a:r>
            <a:r>
              <a:rPr lang="fr-FR" sz="1050" dirty="0" err="1"/>
              <a:t>Donec</a:t>
            </a:r>
            <a:r>
              <a:rPr lang="fr-FR" sz="1050" dirty="0"/>
              <a:t> </a:t>
            </a:r>
            <a:r>
              <a:rPr lang="fr-FR" sz="1050" dirty="0" err="1"/>
              <a:t>condimentum</a:t>
            </a:r>
            <a:r>
              <a:rPr lang="fr-FR" sz="1050" dirty="0"/>
              <a:t>, </a:t>
            </a:r>
            <a:r>
              <a:rPr lang="fr-FR" sz="1050" dirty="0" err="1"/>
              <a:t>tellus</a:t>
            </a:r>
            <a:r>
              <a:rPr lang="fr-FR" sz="1050" dirty="0"/>
              <a:t> eu mollis </a:t>
            </a:r>
            <a:r>
              <a:rPr lang="fr-FR" sz="1050" dirty="0" err="1"/>
              <a:t>eleifend</a:t>
            </a:r>
            <a:r>
              <a:rPr lang="fr-FR" sz="1050" dirty="0"/>
              <a:t>, </a:t>
            </a:r>
            <a:r>
              <a:rPr lang="fr-FR" sz="1050" dirty="0" err="1"/>
              <a:t>enim</a:t>
            </a:r>
            <a:r>
              <a:rPr lang="fr-FR" sz="1050" dirty="0"/>
              <a:t> </a:t>
            </a:r>
            <a:r>
              <a:rPr lang="fr-FR" sz="1050" dirty="0" err="1"/>
              <a:t>turpis</a:t>
            </a:r>
            <a:r>
              <a:rPr lang="fr-FR" sz="1050" dirty="0"/>
              <a:t> </a:t>
            </a:r>
            <a:r>
              <a:rPr lang="fr-FR" sz="1050" dirty="0" err="1"/>
              <a:t>volutpat</a:t>
            </a:r>
            <a:r>
              <a:rPr lang="fr-FR" sz="1050" dirty="0"/>
              <a:t> magna, ut </a:t>
            </a:r>
            <a:r>
              <a:rPr lang="fr-FR" sz="1050" dirty="0" err="1"/>
              <a:t>malesuada</a:t>
            </a:r>
            <a:r>
              <a:rPr lang="fr-FR" sz="1050" dirty="0"/>
              <a:t> </a:t>
            </a:r>
            <a:r>
              <a:rPr lang="fr-FR" sz="1050" dirty="0" err="1"/>
              <a:t>eros</a:t>
            </a:r>
            <a:r>
              <a:rPr lang="fr-FR" sz="1050" dirty="0"/>
              <a:t> </a:t>
            </a:r>
            <a:r>
              <a:rPr lang="fr-FR" sz="1050" dirty="0" err="1"/>
              <a:t>purus</a:t>
            </a:r>
            <a:r>
              <a:rPr lang="fr-FR" sz="1050" dirty="0"/>
              <a:t> non </a:t>
            </a:r>
            <a:r>
              <a:rPr lang="fr-FR" sz="1050" dirty="0" err="1"/>
              <a:t>turpis</a:t>
            </a:r>
            <a:r>
              <a:rPr lang="fr-FR" sz="1050" dirty="0"/>
              <a:t>. </a:t>
            </a:r>
            <a:endParaRPr lang="fr-FR" sz="1050" dirty="0" smtClean="0"/>
          </a:p>
          <a:p>
            <a:endParaRPr lang="fr-FR" sz="1050" dirty="0" smtClean="0"/>
          </a:p>
          <a:p>
            <a:r>
              <a:rPr lang="fr-FR" sz="1050" b="1" dirty="0" smtClean="0"/>
              <a:t>Project Impact:</a:t>
            </a:r>
            <a:endParaRPr lang="fr-FR" sz="1050" b="1" dirty="0"/>
          </a:p>
          <a:p>
            <a:r>
              <a:rPr lang="fr-FR" sz="1050" dirty="0" err="1"/>
              <a:t>Lorem</a:t>
            </a:r>
            <a:r>
              <a:rPr lang="fr-FR" sz="1050" dirty="0"/>
              <a:t> </a:t>
            </a:r>
            <a:r>
              <a:rPr lang="fr-FR" sz="1050" dirty="0" err="1"/>
              <a:t>ipsum</a:t>
            </a:r>
            <a:r>
              <a:rPr lang="fr-FR" sz="1050" dirty="0"/>
              <a:t> </a:t>
            </a:r>
            <a:r>
              <a:rPr lang="fr-FR" sz="1050" dirty="0" err="1"/>
              <a:t>dolor</a:t>
            </a:r>
            <a:r>
              <a:rPr lang="fr-FR" sz="1050" dirty="0"/>
              <a:t> </a:t>
            </a:r>
            <a:r>
              <a:rPr lang="fr-FR" sz="1050" dirty="0" err="1"/>
              <a:t>sit</a:t>
            </a:r>
            <a:r>
              <a:rPr lang="fr-FR" sz="1050" dirty="0"/>
              <a:t> </a:t>
            </a:r>
            <a:r>
              <a:rPr lang="fr-FR" sz="1050" dirty="0" err="1"/>
              <a:t>amet</a:t>
            </a:r>
            <a:r>
              <a:rPr lang="fr-FR" sz="1050" dirty="0"/>
              <a:t>, </a:t>
            </a:r>
            <a:r>
              <a:rPr lang="fr-FR" sz="1050" dirty="0" err="1"/>
              <a:t>consectetur</a:t>
            </a:r>
            <a:r>
              <a:rPr lang="fr-FR" sz="1050" dirty="0"/>
              <a:t> </a:t>
            </a:r>
            <a:r>
              <a:rPr lang="fr-FR" sz="1050" dirty="0" err="1"/>
              <a:t>adipiscing</a:t>
            </a:r>
            <a:r>
              <a:rPr lang="fr-FR" sz="1050" dirty="0"/>
              <a:t> </a:t>
            </a:r>
            <a:r>
              <a:rPr lang="fr-FR" sz="1050" dirty="0" err="1"/>
              <a:t>elit</a:t>
            </a:r>
            <a:r>
              <a:rPr lang="fr-FR" sz="1050" dirty="0"/>
              <a:t>. </a:t>
            </a:r>
            <a:r>
              <a:rPr lang="fr-FR" sz="1050" dirty="0" err="1"/>
              <a:t>Donec</a:t>
            </a:r>
            <a:r>
              <a:rPr lang="fr-FR" sz="1050" dirty="0"/>
              <a:t> </a:t>
            </a:r>
            <a:r>
              <a:rPr lang="fr-FR" sz="1050" dirty="0" err="1"/>
              <a:t>condimentum</a:t>
            </a:r>
            <a:r>
              <a:rPr lang="fr-FR" sz="1050" dirty="0"/>
              <a:t>, </a:t>
            </a:r>
            <a:r>
              <a:rPr lang="fr-FR" sz="1050" dirty="0" err="1"/>
              <a:t>tellus</a:t>
            </a:r>
            <a:r>
              <a:rPr lang="fr-FR" sz="1050" dirty="0"/>
              <a:t> eu mollis </a:t>
            </a:r>
            <a:r>
              <a:rPr lang="fr-FR" sz="1050" dirty="0" err="1"/>
              <a:t>eleifend</a:t>
            </a:r>
            <a:r>
              <a:rPr lang="fr-FR" sz="1050" dirty="0"/>
              <a:t>, </a:t>
            </a:r>
            <a:r>
              <a:rPr lang="fr-FR" sz="1050" dirty="0" err="1"/>
              <a:t>enim</a:t>
            </a:r>
            <a:r>
              <a:rPr lang="fr-FR" sz="1050" dirty="0"/>
              <a:t> </a:t>
            </a:r>
            <a:r>
              <a:rPr lang="fr-FR" sz="1050" dirty="0" err="1"/>
              <a:t>turpis</a:t>
            </a:r>
            <a:r>
              <a:rPr lang="fr-FR" sz="1050" dirty="0"/>
              <a:t> </a:t>
            </a:r>
            <a:r>
              <a:rPr lang="fr-FR" sz="1050" dirty="0" err="1"/>
              <a:t>volutpat</a:t>
            </a:r>
            <a:r>
              <a:rPr lang="fr-FR" sz="1050" dirty="0"/>
              <a:t> magna, ut </a:t>
            </a:r>
            <a:r>
              <a:rPr lang="fr-FR" sz="1050" dirty="0" err="1"/>
              <a:t>malesuada</a:t>
            </a:r>
            <a:r>
              <a:rPr lang="fr-FR" sz="1050" dirty="0"/>
              <a:t> </a:t>
            </a:r>
            <a:r>
              <a:rPr lang="fr-FR" sz="1050" dirty="0" err="1"/>
              <a:t>eros</a:t>
            </a:r>
            <a:r>
              <a:rPr lang="fr-FR" sz="1050" dirty="0"/>
              <a:t> </a:t>
            </a:r>
            <a:r>
              <a:rPr lang="fr-FR" sz="1050" dirty="0" err="1"/>
              <a:t>purus</a:t>
            </a:r>
            <a:r>
              <a:rPr lang="fr-FR" sz="1050" dirty="0"/>
              <a:t> non </a:t>
            </a:r>
            <a:r>
              <a:rPr lang="fr-FR" sz="1050" dirty="0" err="1"/>
              <a:t>turpis</a:t>
            </a:r>
            <a:r>
              <a:rPr lang="fr-FR" sz="1050" dirty="0" smtClean="0"/>
              <a:t>.</a:t>
            </a:r>
            <a:endParaRPr lang="fr-FR" sz="1050" dirty="0"/>
          </a:p>
        </p:txBody>
      </p:sp>
      <p:sp>
        <p:nvSpPr>
          <p:cNvPr id="15" name="Rectangle 14"/>
          <p:cNvSpPr/>
          <p:nvPr/>
        </p:nvSpPr>
        <p:spPr>
          <a:xfrm>
            <a:off x="2758549" y="386899"/>
            <a:ext cx="6021710" cy="30867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758550" y="3536074"/>
            <a:ext cx="3344552" cy="29402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165006" y="3536074"/>
            <a:ext cx="2615253" cy="29402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943573" y="58876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  <p:sp>
        <p:nvSpPr>
          <p:cNvPr id="19" name="TextBox 18"/>
          <p:cNvSpPr txBox="1"/>
          <p:nvPr/>
        </p:nvSpPr>
        <p:spPr>
          <a:xfrm>
            <a:off x="2943573" y="374283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6374939" y="374283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056838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85293" y="386899"/>
            <a:ext cx="1986386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50" b="1" dirty="0" err="1" smtClean="0"/>
              <a:t>Other</a:t>
            </a:r>
            <a:r>
              <a:rPr lang="fr-FR" sz="1050" b="1" dirty="0" smtClean="0"/>
              <a:t> </a:t>
            </a:r>
            <a:r>
              <a:rPr lang="fr-FR" sz="1050" b="1" dirty="0" err="1" smtClean="0"/>
              <a:t>details</a:t>
            </a:r>
            <a:r>
              <a:rPr lang="mr-IN" sz="1050" b="1" dirty="0" smtClean="0"/>
              <a:t>…</a:t>
            </a:r>
            <a:endParaRPr lang="fr-FR" sz="1050" b="1" dirty="0" smtClean="0"/>
          </a:p>
          <a:p>
            <a:r>
              <a:rPr lang="fr-FR" sz="1050" dirty="0" err="1" smtClean="0"/>
              <a:t>Lorem</a:t>
            </a:r>
            <a:r>
              <a:rPr lang="fr-FR" sz="1050" dirty="0" smtClean="0"/>
              <a:t> </a:t>
            </a:r>
            <a:r>
              <a:rPr lang="fr-FR" sz="1050" dirty="0" err="1" smtClean="0"/>
              <a:t>ipsum</a:t>
            </a:r>
            <a:r>
              <a:rPr lang="fr-FR" sz="1050" dirty="0" smtClean="0"/>
              <a:t> </a:t>
            </a:r>
            <a:r>
              <a:rPr lang="fr-FR" sz="1050" dirty="0" err="1" smtClean="0"/>
              <a:t>dolor</a:t>
            </a:r>
            <a:r>
              <a:rPr lang="fr-FR" sz="1050" dirty="0" smtClean="0"/>
              <a:t> </a:t>
            </a:r>
            <a:r>
              <a:rPr lang="fr-FR" sz="1050" dirty="0" err="1" smtClean="0"/>
              <a:t>sit</a:t>
            </a:r>
            <a:r>
              <a:rPr lang="fr-FR" sz="1050" dirty="0" smtClean="0"/>
              <a:t> </a:t>
            </a:r>
            <a:r>
              <a:rPr lang="fr-FR" sz="1050" dirty="0" err="1" smtClean="0"/>
              <a:t>amet</a:t>
            </a:r>
            <a:r>
              <a:rPr lang="fr-FR" sz="1050" dirty="0" smtClean="0"/>
              <a:t>, </a:t>
            </a:r>
            <a:r>
              <a:rPr lang="fr-FR" sz="1050" dirty="0" err="1" smtClean="0"/>
              <a:t>consectetur</a:t>
            </a:r>
            <a:r>
              <a:rPr lang="fr-FR" sz="1050" dirty="0" smtClean="0"/>
              <a:t> </a:t>
            </a:r>
            <a:r>
              <a:rPr lang="fr-FR" sz="1050" dirty="0" err="1" smtClean="0"/>
              <a:t>adipiscing</a:t>
            </a:r>
            <a:r>
              <a:rPr lang="fr-FR" sz="1050" dirty="0" smtClean="0"/>
              <a:t> </a:t>
            </a:r>
            <a:r>
              <a:rPr lang="fr-FR" sz="1050" dirty="0" err="1" smtClean="0"/>
              <a:t>elit</a:t>
            </a:r>
            <a:r>
              <a:rPr lang="fr-FR" sz="1050" dirty="0" smtClean="0"/>
              <a:t>. </a:t>
            </a:r>
            <a:endParaRPr lang="en-US" sz="1050" dirty="0" smtClean="0"/>
          </a:p>
          <a:p>
            <a:endParaRPr lang="fr-FR" sz="1050" dirty="0" smtClean="0"/>
          </a:p>
          <a:p>
            <a:endParaRPr lang="en-US" sz="1050" dirty="0"/>
          </a:p>
        </p:txBody>
      </p:sp>
      <p:sp>
        <p:nvSpPr>
          <p:cNvPr id="15" name="Rectangle 14"/>
          <p:cNvSpPr/>
          <p:nvPr/>
        </p:nvSpPr>
        <p:spPr>
          <a:xfrm>
            <a:off x="2758549" y="386899"/>
            <a:ext cx="6021710" cy="30867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758550" y="3536074"/>
            <a:ext cx="3344552" cy="29402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165006" y="3536074"/>
            <a:ext cx="2615253" cy="29402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943573" y="58876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  <p:sp>
        <p:nvSpPr>
          <p:cNvPr id="19" name="TextBox 18"/>
          <p:cNvSpPr txBox="1"/>
          <p:nvPr/>
        </p:nvSpPr>
        <p:spPr>
          <a:xfrm>
            <a:off x="2943573" y="374283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6374939" y="3742830"/>
            <a:ext cx="4729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Image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93151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227</Words>
  <Application>Microsoft Macintosh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Lotah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Indi Design</dc:creator>
  <cp:lastModifiedBy>Marianna Korniienko </cp:lastModifiedBy>
  <cp:revision>13</cp:revision>
  <dcterms:created xsi:type="dcterms:W3CDTF">2015-05-18T09:00:47Z</dcterms:created>
  <dcterms:modified xsi:type="dcterms:W3CDTF">2019-03-25T09:17:03Z</dcterms:modified>
</cp:coreProperties>
</file>