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1pPr>
    <a:lvl2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2pPr>
    <a:lvl3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3pPr>
    <a:lvl4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4pPr>
    <a:lvl5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5pPr>
    <a:lvl6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6pPr>
    <a:lvl7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7pPr>
    <a:lvl8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8pPr>
    <a:lvl9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b="def" i="def"/>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1" name="Shape 91"/>
          <p:cNvSpPr/>
          <p:nvPr>
            <p:ph type="sldImg"/>
          </p:nvPr>
        </p:nvSpPr>
        <p:spPr>
          <a:xfrm>
            <a:off x="1143000" y="685800"/>
            <a:ext cx="4572000" cy="3429000"/>
          </a:xfrm>
          <a:prstGeom prst="rect">
            <a:avLst/>
          </a:prstGeom>
        </p:spPr>
        <p:txBody>
          <a:bodyPr/>
          <a:lstStyle/>
          <a:p>
            <a:pPr/>
          </a:p>
        </p:txBody>
      </p:sp>
      <p:sp>
        <p:nvSpPr>
          <p:cNvPr id="92" name="Shape 9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defRPr sz="1200">
        <a:latin typeface="+mj-lt"/>
        <a:ea typeface="+mj-ea"/>
        <a:cs typeface="+mj-cs"/>
        <a:sym typeface="Calibri"/>
      </a:defRPr>
    </a:lvl1pPr>
    <a:lvl2pPr indent="228600" defTabSz="457200" latinLnBrk="0">
      <a:defRPr sz="1200">
        <a:latin typeface="+mj-lt"/>
        <a:ea typeface="+mj-ea"/>
        <a:cs typeface="+mj-cs"/>
        <a:sym typeface="Calibri"/>
      </a:defRPr>
    </a:lvl2pPr>
    <a:lvl3pPr indent="457200" defTabSz="457200" latinLnBrk="0">
      <a:defRPr sz="1200">
        <a:latin typeface="+mj-lt"/>
        <a:ea typeface="+mj-ea"/>
        <a:cs typeface="+mj-cs"/>
        <a:sym typeface="Calibri"/>
      </a:defRPr>
    </a:lvl3pPr>
    <a:lvl4pPr indent="685800" defTabSz="457200" latinLnBrk="0">
      <a:defRPr sz="1200">
        <a:latin typeface="+mj-lt"/>
        <a:ea typeface="+mj-ea"/>
        <a:cs typeface="+mj-cs"/>
        <a:sym typeface="Calibri"/>
      </a:defRPr>
    </a:lvl4pPr>
    <a:lvl5pPr indent="914400" defTabSz="457200" latinLnBrk="0">
      <a:defRPr sz="1200">
        <a:latin typeface="+mj-lt"/>
        <a:ea typeface="+mj-ea"/>
        <a:cs typeface="+mj-cs"/>
        <a:sym typeface="Calibri"/>
      </a:defRPr>
    </a:lvl5pPr>
    <a:lvl6pPr indent="1143000" defTabSz="457200" latinLnBrk="0">
      <a:defRPr sz="1200">
        <a:latin typeface="+mj-lt"/>
        <a:ea typeface="+mj-ea"/>
        <a:cs typeface="+mj-cs"/>
        <a:sym typeface="Calibri"/>
      </a:defRPr>
    </a:lvl6pPr>
    <a:lvl7pPr indent="1371600" defTabSz="457200" latinLnBrk="0">
      <a:defRPr sz="1200">
        <a:latin typeface="+mj-lt"/>
        <a:ea typeface="+mj-ea"/>
        <a:cs typeface="+mj-cs"/>
        <a:sym typeface="Calibri"/>
      </a:defRPr>
    </a:lvl7pPr>
    <a:lvl8pPr indent="1600200" defTabSz="457200" latinLnBrk="0">
      <a:defRPr sz="1200">
        <a:latin typeface="+mj-lt"/>
        <a:ea typeface="+mj-ea"/>
        <a:cs typeface="+mj-cs"/>
        <a:sym typeface="Calibri"/>
      </a:defRPr>
    </a:lvl8pPr>
    <a:lvl9pPr indent="1828800" defTabSz="457200" latinLnBrk="0">
      <a:defRPr sz="1200">
        <a:latin typeface="+mj-lt"/>
        <a:ea typeface="+mj-ea"/>
        <a:cs typeface="+mj-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1" name="Title Text"/>
          <p:cNvSpPr txBox="1"/>
          <p:nvPr>
            <p:ph type="title"/>
          </p:nvPr>
        </p:nvSpPr>
        <p:spPr>
          <a:xfrm>
            <a:off x="685800" y="2130425"/>
            <a:ext cx="7772400" cy="1470025"/>
          </a:xfrm>
          <a:prstGeom prst="rect">
            <a:avLst/>
          </a:prstGeom>
        </p:spPr>
        <p:txBody>
          <a:bodyPr/>
          <a:lstStyle/>
          <a:p>
            <a:pPr/>
            <a:r>
              <a:t>Title Text</a:t>
            </a:r>
          </a:p>
        </p:txBody>
      </p:sp>
      <p:sp>
        <p:nvSpPr>
          <p:cNvPr id="12" name="Body Level One…"/>
          <p:cNvSpPr txBox="1"/>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0" algn="ctr">
              <a:buSzTx/>
              <a:buFontTx/>
              <a:buNone/>
              <a:defRPr>
                <a:solidFill>
                  <a:srgbClr val="888888"/>
                </a:solidFill>
              </a:defRPr>
            </a:lvl2pPr>
            <a:lvl3pPr marL="0" indent="0" algn="ctr">
              <a:buSzTx/>
              <a:buFontTx/>
              <a:buNone/>
              <a:defRPr>
                <a:solidFill>
                  <a:srgbClr val="888888"/>
                </a:solidFill>
              </a:defRPr>
            </a:lvl3pPr>
            <a:lvl4pPr marL="0" indent="0" algn="ctr">
              <a:buSzTx/>
              <a:buFontTx/>
              <a:buNone/>
              <a:defRPr>
                <a:solidFill>
                  <a:srgbClr val="888888"/>
                </a:solidFill>
              </a:defRPr>
            </a:lvl4pPr>
            <a:lvl5pPr marL="0" indent="0" algn="ctr">
              <a:buSzTx/>
              <a:buFontTx/>
              <a:buNone/>
              <a:defRPr>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29" name="Title Text"/>
          <p:cNvSpPr txBox="1"/>
          <p:nvPr>
            <p:ph type="title"/>
          </p:nvPr>
        </p:nvSpPr>
        <p:spPr>
          <a:xfrm>
            <a:off x="722312" y="4406900"/>
            <a:ext cx="7772401" cy="1362075"/>
          </a:xfrm>
          <a:prstGeom prst="rect">
            <a:avLst/>
          </a:prstGeom>
        </p:spPr>
        <p:txBody>
          <a:bodyPr anchor="t"/>
          <a:lstStyle>
            <a:lvl1pPr algn="l">
              <a:defRPr b="1" cap="all" sz="4000">
                <a:latin typeface="+mn-lt"/>
                <a:ea typeface="+mn-ea"/>
                <a:cs typeface="+mn-cs"/>
                <a:sym typeface="Helvetica"/>
              </a:defRPr>
            </a:lvl1pPr>
          </a:lstStyle>
          <a:p>
            <a:pPr/>
            <a:r>
              <a:t>Title Text</a:t>
            </a:r>
          </a:p>
        </p:txBody>
      </p:sp>
      <p:sp>
        <p:nvSpPr>
          <p:cNvPr id="30" name="Body Level One…"/>
          <p:cNvSpPr txBox="1"/>
          <p:nvPr>
            <p:ph type="body" sz="quarter" idx="1"/>
          </p:nvPr>
        </p:nvSpPr>
        <p:spPr>
          <a:xfrm>
            <a:off x="722312" y="2906713"/>
            <a:ext cx="7772401" cy="1500189"/>
          </a:xfrm>
          <a:prstGeom prst="rect">
            <a:avLst/>
          </a:prstGeom>
        </p:spPr>
        <p:txBody>
          <a:bodyPr anchor="b"/>
          <a:lstStyle>
            <a:lvl1pPr marL="0" indent="0">
              <a:spcBef>
                <a:spcPts val="400"/>
              </a:spcBef>
              <a:buSzTx/>
              <a:buFontTx/>
              <a:buNone/>
              <a:defRPr sz="2000">
                <a:solidFill>
                  <a:srgbClr val="888888"/>
                </a:solidFill>
              </a:defRPr>
            </a:lvl1pPr>
            <a:lvl2pPr marL="0" indent="0">
              <a:spcBef>
                <a:spcPts val="400"/>
              </a:spcBef>
              <a:buSzTx/>
              <a:buFontTx/>
              <a:buNone/>
              <a:defRPr sz="2000">
                <a:solidFill>
                  <a:srgbClr val="888888"/>
                </a:solidFill>
              </a:defRPr>
            </a:lvl2pPr>
            <a:lvl3pPr marL="0" indent="0">
              <a:spcBef>
                <a:spcPts val="400"/>
              </a:spcBef>
              <a:buSzTx/>
              <a:buFontTx/>
              <a:buNone/>
              <a:defRPr sz="2000">
                <a:solidFill>
                  <a:srgbClr val="888888"/>
                </a:solidFill>
              </a:defRPr>
            </a:lvl3pPr>
            <a:lvl4pPr marL="0" indent="0">
              <a:spcBef>
                <a:spcPts val="400"/>
              </a:spcBef>
              <a:buSzTx/>
              <a:buFontTx/>
              <a:buNone/>
              <a:defRPr sz="2000">
                <a:solidFill>
                  <a:srgbClr val="888888"/>
                </a:solidFill>
              </a:defRPr>
            </a:lvl4pPr>
            <a:lvl5pPr marL="0" indent="0">
              <a:spcBef>
                <a:spcPts val="400"/>
              </a:spcBef>
              <a:buSzTx/>
              <a:buFontTx/>
              <a:buNone/>
              <a:defRPr sz="2000">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38" name="Title Text"/>
          <p:cNvSpPr txBox="1"/>
          <p:nvPr>
            <p:ph type="title"/>
          </p:nvPr>
        </p:nvSpPr>
        <p:spPr>
          <a:prstGeom prst="rect">
            <a:avLst/>
          </a:prstGeom>
        </p:spPr>
        <p:txBody>
          <a:bodyPr/>
          <a:lstStyle/>
          <a:p>
            <a:pPr/>
            <a:r>
              <a:t>Title Text</a:t>
            </a:r>
          </a:p>
        </p:txBody>
      </p:sp>
      <p:sp>
        <p:nvSpPr>
          <p:cNvPr id="39" name="Body Level One…"/>
          <p:cNvSpPr txBox="1"/>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8" indent="-320038">
              <a:spcBef>
                <a:spcPts val="600"/>
              </a:spcBef>
              <a:defRPr sz="2800"/>
            </a:lvl3pPr>
            <a:lvl4pPr marL="1727200" indent="-355600">
              <a:spcBef>
                <a:spcPts val="600"/>
              </a:spcBef>
              <a:defRPr sz="2800"/>
            </a:lvl4pPr>
            <a:lvl5pPr marL="2184400" indent="-355600">
              <a:spcBef>
                <a:spcPts val="600"/>
              </a:spcBef>
              <a:defRPr sz="2800"/>
            </a:lvl5p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47" name="Title Text"/>
          <p:cNvSpPr txBox="1"/>
          <p:nvPr>
            <p:ph type="title"/>
          </p:nvPr>
        </p:nvSpPr>
        <p:spPr>
          <a:prstGeom prst="rect">
            <a:avLst/>
          </a:prstGeom>
        </p:spPr>
        <p:txBody>
          <a:bodyPr/>
          <a:lstStyle/>
          <a:p>
            <a:pPr/>
            <a:r>
              <a:t>Title Text</a:t>
            </a:r>
          </a:p>
        </p:txBody>
      </p:sp>
      <p:sp>
        <p:nvSpPr>
          <p:cNvPr id="48" name="Body Level One…"/>
          <p:cNvSpPr txBox="1"/>
          <p:nvPr>
            <p:ph type="body" sz="quarter" idx="1"/>
          </p:nvPr>
        </p:nvSpPr>
        <p:spPr>
          <a:xfrm>
            <a:off x="457200" y="1535112"/>
            <a:ext cx="4040188" cy="639763"/>
          </a:xfrm>
          <a:prstGeom prst="rect">
            <a:avLst/>
          </a:prstGeom>
        </p:spPr>
        <p:txBody>
          <a:bodyPr anchor="b"/>
          <a:lstStyle>
            <a:lvl1pPr marL="0" indent="0">
              <a:spcBef>
                <a:spcPts val="500"/>
              </a:spcBef>
              <a:buSzTx/>
              <a:buFontTx/>
              <a:buNone/>
              <a:defRPr b="1" sz="2400">
                <a:latin typeface="+mn-lt"/>
                <a:ea typeface="+mn-ea"/>
                <a:cs typeface="+mn-cs"/>
                <a:sym typeface="Helvetica"/>
              </a:defRPr>
            </a:lvl1pPr>
            <a:lvl2pPr marL="0" indent="0">
              <a:spcBef>
                <a:spcPts val="500"/>
              </a:spcBef>
              <a:buSzTx/>
              <a:buFontTx/>
              <a:buNone/>
              <a:defRPr b="1" sz="2400">
                <a:latin typeface="+mn-lt"/>
                <a:ea typeface="+mn-ea"/>
                <a:cs typeface="+mn-cs"/>
                <a:sym typeface="Helvetica"/>
              </a:defRPr>
            </a:lvl2pPr>
            <a:lvl3pPr marL="0" indent="0">
              <a:spcBef>
                <a:spcPts val="500"/>
              </a:spcBef>
              <a:buSzTx/>
              <a:buFontTx/>
              <a:buNone/>
              <a:defRPr b="1" sz="2400">
                <a:latin typeface="+mn-lt"/>
                <a:ea typeface="+mn-ea"/>
                <a:cs typeface="+mn-cs"/>
                <a:sym typeface="Helvetica"/>
              </a:defRPr>
            </a:lvl3pPr>
            <a:lvl4pPr marL="0" indent="0">
              <a:spcBef>
                <a:spcPts val="500"/>
              </a:spcBef>
              <a:buSzTx/>
              <a:buFontTx/>
              <a:buNone/>
              <a:defRPr b="1" sz="2400">
                <a:latin typeface="+mn-lt"/>
                <a:ea typeface="+mn-ea"/>
                <a:cs typeface="+mn-cs"/>
                <a:sym typeface="Helvetica"/>
              </a:defRPr>
            </a:lvl4pPr>
            <a:lvl5pPr marL="0" indent="0">
              <a:spcBef>
                <a:spcPts val="500"/>
              </a:spcBef>
              <a:buSzTx/>
              <a:buFontTx/>
              <a:buNone/>
              <a:defRPr b="1" sz="2400">
                <a:latin typeface="+mn-lt"/>
                <a:ea typeface="+mn-ea"/>
                <a:cs typeface="+mn-cs"/>
                <a:sym typeface="Helvetica"/>
              </a:defRPr>
            </a:lvl5pPr>
          </a:lstStyle>
          <a:p>
            <a:pPr/>
            <a:r>
              <a:t>Body Level One</a:t>
            </a:r>
          </a:p>
          <a:p>
            <a:pPr lvl="1"/>
            <a:r>
              <a:t>Body Level Two</a:t>
            </a:r>
          </a:p>
          <a:p>
            <a:pPr lvl="2"/>
            <a:r>
              <a:t>Body Level Three</a:t>
            </a:r>
          </a:p>
          <a:p>
            <a:pPr lvl="3"/>
            <a:r>
              <a:t>Body Level Four</a:t>
            </a:r>
          </a:p>
          <a:p>
            <a:pPr lvl="4"/>
            <a:r>
              <a:t>Body Level Five</a:t>
            </a:r>
          </a:p>
        </p:txBody>
      </p:sp>
      <p:sp>
        <p:nvSpPr>
          <p:cNvPr id="49" name="Text Placeholder 4"/>
          <p:cNvSpPr/>
          <p:nvPr>
            <p:ph type="body" sz="quarter" idx="21"/>
          </p:nvPr>
        </p:nvSpPr>
        <p:spPr>
          <a:xfrm>
            <a:off x="4645025" y="1535111"/>
            <a:ext cx="4041775" cy="639765"/>
          </a:xfrm>
          <a:prstGeom prst="rect">
            <a:avLst/>
          </a:prstGeom>
        </p:spPr>
        <p:txBody>
          <a:bodyPr anchor="b"/>
          <a:lstStyle/>
          <a:p>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57" name="Title Text"/>
          <p:cNvSpPr txBox="1"/>
          <p:nvPr>
            <p:ph type="title"/>
          </p:nvPr>
        </p:nvSpPr>
        <p:spPr>
          <a:prstGeom prst="rect">
            <a:avLst/>
          </a:prstGeom>
        </p:spPr>
        <p:txBody>
          <a:bodyPr/>
          <a:lstStyle/>
          <a:p>
            <a:pPr/>
            <a:r>
              <a:t>Title Text</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2" name="Title Text"/>
          <p:cNvSpPr txBox="1"/>
          <p:nvPr>
            <p:ph type="title"/>
          </p:nvPr>
        </p:nvSpPr>
        <p:spPr>
          <a:xfrm>
            <a:off x="457200" y="273050"/>
            <a:ext cx="3008315" cy="1162050"/>
          </a:xfrm>
          <a:prstGeom prst="rect">
            <a:avLst/>
          </a:prstGeom>
        </p:spPr>
        <p:txBody>
          <a:bodyPr anchor="b"/>
          <a:lstStyle>
            <a:lvl1pPr algn="l">
              <a:defRPr b="1" sz="2000">
                <a:latin typeface="+mn-lt"/>
                <a:ea typeface="+mn-ea"/>
                <a:cs typeface="+mn-cs"/>
                <a:sym typeface="Helvetica"/>
              </a:defRPr>
            </a:lvl1pPr>
          </a:lstStyle>
          <a:p>
            <a:pPr/>
            <a:r>
              <a:t>Title Text</a:t>
            </a:r>
          </a:p>
        </p:txBody>
      </p:sp>
      <p:sp>
        <p:nvSpPr>
          <p:cNvPr id="73" name="Body Level One…"/>
          <p:cNvSpPr txBox="1"/>
          <p:nvPr>
            <p:ph type="body" idx="1"/>
          </p:nvPr>
        </p:nvSpPr>
        <p:spPr>
          <a:xfrm>
            <a:off x="3575050" y="273050"/>
            <a:ext cx="5111750" cy="5853113"/>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4" name="Text Placeholder 3"/>
          <p:cNvSpPr/>
          <p:nvPr>
            <p:ph type="body" sz="half" idx="21"/>
          </p:nvPr>
        </p:nvSpPr>
        <p:spPr>
          <a:xfrm>
            <a:off x="457198" y="1435100"/>
            <a:ext cx="3008316" cy="4691063"/>
          </a:xfrm>
          <a:prstGeom prst="rect">
            <a:avLst/>
          </a:prstGeom>
        </p:spPr>
        <p:txBody>
          <a:bodyPr/>
          <a:lstStyle/>
          <a:p>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2" name="Title Text"/>
          <p:cNvSpPr txBox="1"/>
          <p:nvPr>
            <p:ph type="title"/>
          </p:nvPr>
        </p:nvSpPr>
        <p:spPr>
          <a:xfrm>
            <a:off x="1792288" y="4800600"/>
            <a:ext cx="5486402" cy="566738"/>
          </a:xfrm>
          <a:prstGeom prst="rect">
            <a:avLst/>
          </a:prstGeom>
        </p:spPr>
        <p:txBody>
          <a:bodyPr anchor="b"/>
          <a:lstStyle>
            <a:lvl1pPr algn="l">
              <a:defRPr b="1" sz="2000">
                <a:latin typeface="+mn-lt"/>
                <a:ea typeface="+mn-ea"/>
                <a:cs typeface="+mn-cs"/>
                <a:sym typeface="Helvetica"/>
              </a:defRPr>
            </a:lvl1pPr>
          </a:lstStyle>
          <a:p>
            <a:pPr/>
            <a:r>
              <a:t>Title Text</a:t>
            </a:r>
          </a:p>
        </p:txBody>
      </p:sp>
      <p:sp>
        <p:nvSpPr>
          <p:cNvPr id="83" name="Picture Placeholder 2"/>
          <p:cNvSpPr/>
          <p:nvPr>
            <p:ph type="pic" sz="half" idx="21"/>
          </p:nvPr>
        </p:nvSpPr>
        <p:spPr>
          <a:xfrm>
            <a:off x="1792288" y="612775"/>
            <a:ext cx="5486402" cy="4114800"/>
          </a:xfrm>
          <a:prstGeom prst="rect">
            <a:avLst/>
          </a:prstGeom>
        </p:spPr>
        <p:txBody>
          <a:bodyPr lIns="91439" tIns="45719" rIns="91439" bIns="45719">
            <a:noAutofit/>
          </a:bodyPr>
          <a:lstStyle/>
          <a:p>
            <a:pPr/>
          </a:p>
        </p:txBody>
      </p:sp>
      <p:sp>
        <p:nvSpPr>
          <p:cNvPr id="84" name="Body Level One…"/>
          <p:cNvSpPr txBox="1"/>
          <p:nvPr>
            <p:ph type="body" sz="quarter" idx="1"/>
          </p:nvPr>
        </p:nvSpPr>
        <p:spPr>
          <a:xfrm>
            <a:off x="1792288" y="5367337"/>
            <a:ext cx="5486402" cy="804864"/>
          </a:xfrm>
          <a:prstGeom prst="rect">
            <a:avLst/>
          </a:prstGeom>
        </p:spPr>
        <p:txBody>
          <a:bodyPr/>
          <a:lstStyle>
            <a:lvl1pPr marL="0" indent="0">
              <a:spcBef>
                <a:spcPts val="300"/>
              </a:spcBef>
              <a:buSzTx/>
              <a:buFontTx/>
              <a:buNone/>
              <a:defRPr sz="1400"/>
            </a:lvl1pPr>
            <a:lvl2pPr marL="0" indent="0">
              <a:spcBef>
                <a:spcPts val="300"/>
              </a:spcBef>
              <a:buSzTx/>
              <a:buFontTx/>
              <a:buNone/>
              <a:defRPr sz="1400"/>
            </a:lvl2pPr>
            <a:lvl3pPr marL="0" indent="0">
              <a:spcBef>
                <a:spcPts val="300"/>
              </a:spcBef>
              <a:buSzTx/>
              <a:buFontTx/>
              <a:buNone/>
              <a:defRPr sz="1400"/>
            </a:lvl3pPr>
            <a:lvl4pPr marL="0" indent="0">
              <a:spcBef>
                <a:spcPts val="300"/>
              </a:spcBef>
              <a:buSzTx/>
              <a:buFontTx/>
              <a:buNone/>
              <a:defRPr sz="1400"/>
            </a:lvl4pPr>
            <a:lvl5pPr marL="0" indent="0">
              <a:spcBef>
                <a:spcPts val="300"/>
              </a:spcBef>
              <a:buSzTx/>
              <a:buFontTx/>
              <a:buNone/>
              <a:defRPr sz="14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457200" y="274638"/>
            <a:ext cx="8229600" cy="114300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normAutofit fontScale="100000" lnSpcReduction="0"/>
          </a:bodyPr>
          <a:lstStyle/>
          <a:p>
            <a:pPr/>
            <a:r>
              <a:t>Title Text</a:t>
            </a:r>
          </a:p>
        </p:txBody>
      </p:sp>
      <p:sp>
        <p:nvSpPr>
          <p:cNvPr id="3" name="Body Level One…"/>
          <p:cNvSpPr txBox="1"/>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8428179" y="6414761"/>
            <a:ext cx="258622" cy="248303"/>
          </a:xfrm>
          <a:prstGeom prst="rect">
            <a:avLst/>
          </a:prstGeom>
          <a:ln w="12700">
            <a:miter lim="400000"/>
          </a:ln>
        </p:spPr>
        <p:txBody>
          <a:bodyPr wrap="none" lIns="45718" tIns="45718" rIns="45718" bIns="45718" anchor="ctr">
            <a:spAutoFit/>
          </a:bodyPr>
          <a:lstStyle>
            <a:lvl1pPr algn="r">
              <a:defRPr sz="1200">
                <a:solidFill>
                  <a:srgbClr val="888888"/>
                </a:solidFill>
                <a:latin typeface="+mj-lt"/>
                <a:ea typeface="+mj-ea"/>
                <a:cs typeface="+mj-cs"/>
                <a:sym typeface="Calibri"/>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ctr" defTabSz="4572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1pPr>
      <a:lvl2pPr marL="0" marR="0" indent="0" algn="ctr" defTabSz="4572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2pPr>
      <a:lvl3pPr marL="0" marR="0" indent="0" algn="ctr" defTabSz="4572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3pPr>
      <a:lvl4pPr marL="0" marR="0" indent="0" algn="ctr" defTabSz="4572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4pPr>
      <a:lvl5pPr marL="0" marR="0" indent="0" algn="ctr" defTabSz="4572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5pPr>
      <a:lvl6pPr marL="0" marR="0" indent="0" algn="ctr" defTabSz="4572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6pPr>
      <a:lvl7pPr marL="0" marR="0" indent="0" algn="ctr" defTabSz="4572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7pPr>
      <a:lvl8pPr marL="0" marR="0" indent="0" algn="ctr" defTabSz="4572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8pPr>
      <a:lvl9pPr marL="0" marR="0" indent="0" algn="ctr" defTabSz="4572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9pPr>
    </p:titleStyle>
    <p:bodyStyle>
      <a:lvl1pPr marL="342900" marR="0" indent="-342900" algn="l" defTabSz="4572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1pPr>
      <a:lvl2pPr marL="783771" marR="0" indent="-326571" algn="l" defTabSz="4572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2pPr>
      <a:lvl3pPr marL="1219200" marR="0" indent="-304800" algn="l" defTabSz="4572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3pPr>
      <a:lvl4pPr marL="1737360" marR="0" indent="-365760" algn="l" defTabSz="4572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4pPr>
      <a:lvl5pPr marL="2194560" marR="0" indent="-365760" algn="l" defTabSz="4572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5pPr>
      <a:lvl6pPr marL="2651760" marR="0" indent="-365760" algn="l" defTabSz="4572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6pPr>
      <a:lvl7pPr marL="3108960" marR="0" indent="-365760" algn="l" defTabSz="4572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7pPr>
      <a:lvl8pPr marL="3566159" marR="0" indent="-365759" algn="l" defTabSz="4572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8pPr>
      <a:lvl9pPr marL="4023359" marR="0" indent="-365759" algn="l" defTabSz="4572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9pPr>
    </p:bodyStyle>
    <p:otherStyle>
      <a:lvl1pPr marL="0" marR="0" indent="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1pPr>
      <a:lvl2pPr marL="0" marR="0" indent="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2pPr>
      <a:lvl3pPr marL="0" marR="0" indent="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3pPr>
      <a:lvl4pPr marL="0" marR="0" indent="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4pPr>
      <a:lvl5pPr marL="0" marR="0" indent="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5pPr>
      <a:lvl6pPr marL="0" marR="0" indent="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6pPr>
      <a:lvl7pPr marL="0" marR="0" indent="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7pPr>
      <a:lvl8pPr marL="0" marR="0" indent="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8pPr>
      <a:lvl9pPr marL="0" marR="0" indent="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4" name="Rectangle 3"/>
          <p:cNvSpPr/>
          <p:nvPr/>
        </p:nvSpPr>
        <p:spPr>
          <a:xfrm>
            <a:off x="403690" y="386897"/>
            <a:ext cx="6021710" cy="3086787"/>
          </a:xfrm>
          <a:prstGeom prst="rect">
            <a:avLst/>
          </a:prstGeom>
          <a:solidFill>
            <a:srgbClr val="F2F2F2"/>
          </a:solidFill>
          <a:ln>
            <a:solidFill>
              <a:srgbClr val="4A7EBB"/>
            </a:solidFill>
          </a:ln>
        </p:spPr>
        <p:txBody>
          <a:bodyPr lIns="45718" tIns="45718" rIns="45718" bIns="45718" anchor="ctr"/>
          <a:lstStyle/>
          <a:p>
            <a:pPr algn="ctr">
              <a:defRPr>
                <a:solidFill>
                  <a:srgbClr val="FFFFFF"/>
                </a:solidFill>
                <a:latin typeface="+mj-lt"/>
                <a:ea typeface="+mj-ea"/>
                <a:cs typeface="+mj-cs"/>
                <a:sym typeface="Calibri"/>
              </a:defRPr>
            </a:pPr>
          </a:p>
        </p:txBody>
      </p:sp>
      <p:sp>
        <p:nvSpPr>
          <p:cNvPr id="95" name="Rectangle 4"/>
          <p:cNvSpPr/>
          <p:nvPr/>
        </p:nvSpPr>
        <p:spPr>
          <a:xfrm>
            <a:off x="403689" y="3536074"/>
            <a:ext cx="3344555" cy="2940285"/>
          </a:xfrm>
          <a:prstGeom prst="rect">
            <a:avLst/>
          </a:prstGeom>
          <a:solidFill>
            <a:srgbClr val="F2F2F2"/>
          </a:solidFill>
          <a:ln>
            <a:solidFill>
              <a:srgbClr val="4A7EBB"/>
            </a:solidFill>
          </a:ln>
        </p:spPr>
        <p:txBody>
          <a:bodyPr lIns="45718" tIns="45718" rIns="45718" bIns="45718" anchor="ctr"/>
          <a:lstStyle/>
          <a:p>
            <a:pPr algn="ctr">
              <a:defRPr>
                <a:solidFill>
                  <a:srgbClr val="FFFFFF"/>
                </a:solidFill>
                <a:latin typeface="+mj-lt"/>
                <a:ea typeface="+mj-ea"/>
                <a:cs typeface="+mj-cs"/>
                <a:sym typeface="Calibri"/>
              </a:defRPr>
            </a:pPr>
          </a:p>
        </p:txBody>
      </p:sp>
      <p:sp>
        <p:nvSpPr>
          <p:cNvPr id="96" name="Rectangle 6"/>
          <p:cNvSpPr/>
          <p:nvPr/>
        </p:nvSpPr>
        <p:spPr>
          <a:xfrm>
            <a:off x="3810146" y="3536074"/>
            <a:ext cx="2615255" cy="2940285"/>
          </a:xfrm>
          <a:prstGeom prst="rect">
            <a:avLst/>
          </a:prstGeom>
          <a:solidFill>
            <a:srgbClr val="F2F2F2"/>
          </a:solidFill>
          <a:ln>
            <a:solidFill>
              <a:srgbClr val="4A7EBB"/>
            </a:solidFill>
          </a:ln>
        </p:spPr>
        <p:txBody>
          <a:bodyPr lIns="45718" tIns="45718" rIns="45718" bIns="45718" anchor="ctr"/>
          <a:lstStyle/>
          <a:p>
            <a:pPr algn="ctr">
              <a:defRPr>
                <a:solidFill>
                  <a:srgbClr val="FFFFFF"/>
                </a:solidFill>
                <a:latin typeface="+mj-lt"/>
                <a:ea typeface="+mj-ea"/>
                <a:cs typeface="+mj-cs"/>
                <a:sym typeface="Calibri"/>
              </a:defRPr>
            </a:pPr>
          </a:p>
        </p:txBody>
      </p:sp>
      <p:sp>
        <p:nvSpPr>
          <p:cNvPr id="97" name="Rectangle 8"/>
          <p:cNvSpPr txBox="1"/>
          <p:nvPr/>
        </p:nvSpPr>
        <p:spPr>
          <a:xfrm>
            <a:off x="6664553" y="2247945"/>
            <a:ext cx="2204549" cy="236211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b="1" sz="1000"/>
            </a:pPr>
            <a:r>
              <a:t>About ‘Name of the Studio’</a:t>
            </a:r>
          </a:p>
          <a:p>
            <a:pPr>
              <a:defRPr sz="1000">
                <a:latin typeface="+mj-lt"/>
                <a:ea typeface="+mj-ea"/>
                <a:cs typeface="+mj-cs"/>
                <a:sym typeface="Calibri"/>
              </a:defRPr>
            </a:pPr>
          </a:p>
          <a:p>
            <a:pPr>
              <a:defRPr sz="1000">
                <a:latin typeface="+mj-lt"/>
                <a:ea typeface="+mj-ea"/>
                <a:cs typeface="+mj-cs"/>
                <a:sym typeface="Calibri"/>
              </a:defRPr>
            </a:pPr>
            <a:r>
              <a:t>Lorem ipsum dolor sit amet, consectetur adipiscing elit. Donec condimentum, tellus eu mollis eleifend, enim turpis volutpat magna, ut malesuada eros purus non turpis. Nullam iaculis placerat leo. Maecenas vel dictum urna. Suspendisse ac congue augue, vel accumsan erat. Sed felis velit, volutpat eget quam eget, imperdiet vehicula lectus. Aliquam a sollicitudin mauris. Phasellus accumsan sapien vitae ante placerat, ut commodo risus euismod. </a:t>
            </a:r>
          </a:p>
        </p:txBody>
      </p:sp>
      <p:sp>
        <p:nvSpPr>
          <p:cNvPr id="98" name="Rectangle 10"/>
          <p:cNvSpPr txBox="1"/>
          <p:nvPr/>
        </p:nvSpPr>
        <p:spPr>
          <a:xfrm>
            <a:off x="6664553" y="6057678"/>
            <a:ext cx="2204549" cy="41148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b="1" sz="1000"/>
            </a:pPr>
            <a:r>
              <a:t>Contact Details: </a:t>
            </a:r>
            <a:r>
              <a:rPr b="0">
                <a:latin typeface="+mj-lt"/>
                <a:ea typeface="+mj-ea"/>
                <a:cs typeface="+mj-cs"/>
                <a:sym typeface="Calibri"/>
              </a:rPr>
              <a:t>Lorem ipsum dolor sit amet, consectetur adipiscing elit. </a:t>
            </a:r>
          </a:p>
        </p:txBody>
      </p:sp>
      <p:sp>
        <p:nvSpPr>
          <p:cNvPr id="99" name="TextBox 11"/>
          <p:cNvSpPr txBox="1"/>
          <p:nvPr/>
        </p:nvSpPr>
        <p:spPr>
          <a:xfrm>
            <a:off x="634433" y="588760"/>
            <a:ext cx="711972" cy="205912"/>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defRPr sz="900">
                <a:latin typeface="+mj-lt"/>
                <a:ea typeface="+mj-ea"/>
                <a:cs typeface="+mj-cs"/>
                <a:sym typeface="Calibri"/>
              </a:defRPr>
            </a:lvl1pPr>
          </a:lstStyle>
          <a:p>
            <a:pPr/>
            <a:r>
              <a:t>Studio Image</a:t>
            </a:r>
          </a:p>
        </p:txBody>
      </p:sp>
      <p:sp>
        <p:nvSpPr>
          <p:cNvPr id="100" name="TextBox 12"/>
          <p:cNvSpPr txBox="1"/>
          <p:nvPr/>
        </p:nvSpPr>
        <p:spPr>
          <a:xfrm>
            <a:off x="634433" y="3742831"/>
            <a:ext cx="663026" cy="205912"/>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defRPr sz="900">
                <a:latin typeface="+mj-lt"/>
                <a:ea typeface="+mj-ea"/>
                <a:cs typeface="+mj-cs"/>
                <a:sym typeface="Calibri"/>
              </a:defRPr>
            </a:lvl1pPr>
          </a:lstStyle>
          <a:p>
            <a:pPr/>
            <a:r>
              <a:t>Team Image</a:t>
            </a:r>
          </a:p>
        </p:txBody>
      </p:sp>
      <p:sp>
        <p:nvSpPr>
          <p:cNvPr id="101" name="TextBox 13"/>
          <p:cNvSpPr txBox="1"/>
          <p:nvPr/>
        </p:nvSpPr>
        <p:spPr>
          <a:xfrm>
            <a:off x="4065799" y="3742831"/>
            <a:ext cx="325762" cy="205912"/>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defRPr sz="900">
                <a:latin typeface="+mj-lt"/>
                <a:ea typeface="+mj-ea"/>
                <a:cs typeface="+mj-cs"/>
                <a:sym typeface="Calibri"/>
              </a:defRPr>
            </a:lvl1pPr>
          </a:lstStyle>
          <a:p>
            <a:pPr/>
            <a:r>
              <a:t>Logo</a:t>
            </a:r>
          </a:p>
        </p:txBody>
      </p:sp>
      <p:pic>
        <p:nvPicPr>
          <p:cNvPr id="102" name="Image" descr="Image"/>
          <p:cNvPicPr>
            <a:picLocks noChangeAspect="1"/>
          </p:cNvPicPr>
          <p:nvPr/>
        </p:nvPicPr>
        <p:blipFill>
          <a:blip r:embed="rId2">
            <a:extLst/>
          </a:blip>
          <a:stretch>
            <a:fillRect/>
          </a:stretch>
        </p:blipFill>
        <p:spPr>
          <a:xfrm>
            <a:off x="6575865" y="422017"/>
            <a:ext cx="2381925" cy="1206643"/>
          </a:xfrm>
          <a:prstGeom prst="rect">
            <a:avLst/>
          </a:prstGeom>
          <a:ln w="12700">
            <a:miter lim="400000"/>
          </a:ln>
        </p:spPr>
      </p:pic>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4" name="Rectangle 6"/>
          <p:cNvSpPr txBox="1"/>
          <p:nvPr/>
        </p:nvSpPr>
        <p:spPr>
          <a:xfrm>
            <a:off x="431012" y="386899"/>
            <a:ext cx="1894946" cy="380990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b="1" sz="1000"/>
            </a:pPr>
            <a:r>
              <a:t>Project 1 Name:</a:t>
            </a:r>
          </a:p>
          <a:p>
            <a:pPr>
              <a:defRPr sz="1000">
                <a:latin typeface="+mj-lt"/>
                <a:ea typeface="+mj-ea"/>
                <a:cs typeface="+mj-cs"/>
                <a:sym typeface="Calibri"/>
              </a:defRPr>
            </a:pPr>
            <a:r>
              <a:t>Lorem ipsum dolor sit amet, consectetur adipiscing elit. </a:t>
            </a:r>
          </a:p>
          <a:p>
            <a:pPr>
              <a:defRPr sz="1000">
                <a:latin typeface="+mj-lt"/>
                <a:ea typeface="+mj-ea"/>
                <a:cs typeface="+mj-cs"/>
                <a:sym typeface="Calibri"/>
              </a:defRPr>
            </a:pPr>
          </a:p>
          <a:p>
            <a:pPr>
              <a:defRPr b="1" sz="1000"/>
            </a:pPr>
            <a:r>
              <a:t>Short Description:</a:t>
            </a:r>
          </a:p>
          <a:p>
            <a:pPr>
              <a:defRPr sz="1000">
                <a:latin typeface="+mj-lt"/>
                <a:ea typeface="+mj-ea"/>
                <a:cs typeface="+mj-cs"/>
                <a:sym typeface="Calibri"/>
              </a:defRPr>
            </a:pPr>
            <a:r>
              <a:t>Lorem ipsum dolor sit amet, consectetur adipiscing elit. Donec condimentum, tellus eu mollis eleifend, enim turpis volutpat magna, ut malesuada eros purus non turpis. Lorem ipsum dolor sit amet, consectetur adipiscing elit. Donec condimentum, tellus eu mollis eleifend, enim turpis volutpat magna, ut malesuada eros purus non turpis. </a:t>
            </a:r>
          </a:p>
          <a:p>
            <a:pPr>
              <a:defRPr sz="1000">
                <a:latin typeface="+mj-lt"/>
                <a:ea typeface="+mj-ea"/>
                <a:cs typeface="+mj-cs"/>
                <a:sym typeface="Calibri"/>
              </a:defRPr>
            </a:pPr>
          </a:p>
          <a:p>
            <a:pPr>
              <a:defRPr b="1" sz="1000"/>
            </a:pPr>
            <a:r>
              <a:t>Client:</a:t>
            </a:r>
          </a:p>
          <a:p>
            <a:pPr>
              <a:defRPr sz="1000">
                <a:latin typeface="+mj-lt"/>
                <a:ea typeface="+mj-ea"/>
                <a:cs typeface="+mj-cs"/>
                <a:sym typeface="Calibri"/>
              </a:defRPr>
            </a:pPr>
            <a:r>
              <a:t>Lorem ipsum dolor sit amet, consectetur adipiscing elit. </a:t>
            </a:r>
          </a:p>
          <a:p>
            <a:pPr>
              <a:defRPr sz="1000">
                <a:latin typeface="+mj-lt"/>
                <a:ea typeface="+mj-ea"/>
                <a:cs typeface="+mj-cs"/>
                <a:sym typeface="Calibri"/>
              </a:defRPr>
            </a:pPr>
          </a:p>
          <a:p>
            <a:pPr>
              <a:defRPr b="1" sz="1000"/>
            </a:pPr>
            <a:r>
              <a:t>Designer:</a:t>
            </a:r>
          </a:p>
          <a:p>
            <a:pPr>
              <a:defRPr sz="1000">
                <a:latin typeface="+mj-lt"/>
                <a:ea typeface="+mj-ea"/>
                <a:cs typeface="+mj-cs"/>
                <a:sym typeface="Calibri"/>
              </a:defRPr>
            </a:pPr>
            <a:r>
              <a:t>Lorem ipsum dolor</a:t>
            </a:r>
          </a:p>
        </p:txBody>
      </p:sp>
      <p:sp>
        <p:nvSpPr>
          <p:cNvPr id="105" name="Rectangle 14"/>
          <p:cNvSpPr/>
          <p:nvPr/>
        </p:nvSpPr>
        <p:spPr>
          <a:xfrm>
            <a:off x="2758549" y="386897"/>
            <a:ext cx="6021712" cy="3086787"/>
          </a:xfrm>
          <a:prstGeom prst="rect">
            <a:avLst/>
          </a:prstGeom>
          <a:solidFill>
            <a:srgbClr val="F2F2F2"/>
          </a:solidFill>
          <a:ln>
            <a:solidFill>
              <a:srgbClr val="4A7EBB"/>
            </a:solidFill>
          </a:ln>
        </p:spPr>
        <p:txBody>
          <a:bodyPr lIns="45718" tIns="45718" rIns="45718" bIns="45718" anchor="ctr"/>
          <a:lstStyle/>
          <a:p>
            <a:pPr algn="ctr">
              <a:defRPr>
                <a:solidFill>
                  <a:srgbClr val="FFFFFF"/>
                </a:solidFill>
                <a:latin typeface="+mj-lt"/>
                <a:ea typeface="+mj-ea"/>
                <a:cs typeface="+mj-cs"/>
                <a:sym typeface="Calibri"/>
              </a:defRPr>
            </a:pPr>
          </a:p>
        </p:txBody>
      </p:sp>
      <p:sp>
        <p:nvSpPr>
          <p:cNvPr id="106" name="Rectangle 15"/>
          <p:cNvSpPr/>
          <p:nvPr/>
        </p:nvSpPr>
        <p:spPr>
          <a:xfrm>
            <a:off x="2758550" y="3536074"/>
            <a:ext cx="3344553" cy="2940285"/>
          </a:xfrm>
          <a:prstGeom prst="rect">
            <a:avLst/>
          </a:prstGeom>
          <a:solidFill>
            <a:srgbClr val="F2F2F2"/>
          </a:solidFill>
          <a:ln>
            <a:solidFill>
              <a:srgbClr val="4A7EBB"/>
            </a:solidFill>
          </a:ln>
        </p:spPr>
        <p:txBody>
          <a:bodyPr lIns="45718" tIns="45718" rIns="45718" bIns="45718" anchor="ctr"/>
          <a:lstStyle/>
          <a:p>
            <a:pPr algn="ctr">
              <a:defRPr>
                <a:solidFill>
                  <a:srgbClr val="FFFFFF"/>
                </a:solidFill>
                <a:latin typeface="+mj-lt"/>
                <a:ea typeface="+mj-ea"/>
                <a:cs typeface="+mj-cs"/>
                <a:sym typeface="Calibri"/>
              </a:defRPr>
            </a:pPr>
          </a:p>
        </p:txBody>
      </p:sp>
      <p:sp>
        <p:nvSpPr>
          <p:cNvPr id="107" name="Rectangle 16"/>
          <p:cNvSpPr/>
          <p:nvPr/>
        </p:nvSpPr>
        <p:spPr>
          <a:xfrm>
            <a:off x="6165005" y="3536074"/>
            <a:ext cx="2615255" cy="2940285"/>
          </a:xfrm>
          <a:prstGeom prst="rect">
            <a:avLst/>
          </a:prstGeom>
          <a:solidFill>
            <a:srgbClr val="F2F2F2"/>
          </a:solidFill>
          <a:ln>
            <a:solidFill>
              <a:srgbClr val="4A7EBB"/>
            </a:solidFill>
          </a:ln>
        </p:spPr>
        <p:txBody>
          <a:bodyPr lIns="45718" tIns="45718" rIns="45718" bIns="45718" anchor="ctr"/>
          <a:lstStyle/>
          <a:p>
            <a:pPr algn="ctr">
              <a:defRPr>
                <a:solidFill>
                  <a:srgbClr val="FFFFFF"/>
                </a:solidFill>
                <a:latin typeface="+mj-lt"/>
                <a:ea typeface="+mj-ea"/>
                <a:cs typeface="+mj-cs"/>
                <a:sym typeface="Calibri"/>
              </a:defRPr>
            </a:pPr>
          </a:p>
        </p:txBody>
      </p:sp>
      <p:sp>
        <p:nvSpPr>
          <p:cNvPr id="108" name="TextBox 17"/>
          <p:cNvSpPr txBox="1"/>
          <p:nvPr/>
        </p:nvSpPr>
        <p:spPr>
          <a:xfrm>
            <a:off x="2989292" y="588760"/>
            <a:ext cx="388717" cy="205912"/>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defRPr sz="900">
                <a:latin typeface="+mj-lt"/>
                <a:ea typeface="+mj-ea"/>
                <a:cs typeface="+mj-cs"/>
                <a:sym typeface="Calibri"/>
              </a:defRPr>
            </a:lvl1pPr>
          </a:lstStyle>
          <a:p>
            <a:pPr/>
            <a:r>
              <a:t>Image</a:t>
            </a:r>
          </a:p>
        </p:txBody>
      </p:sp>
      <p:sp>
        <p:nvSpPr>
          <p:cNvPr id="109" name="TextBox 18"/>
          <p:cNvSpPr txBox="1"/>
          <p:nvPr/>
        </p:nvSpPr>
        <p:spPr>
          <a:xfrm>
            <a:off x="2989292" y="3742831"/>
            <a:ext cx="388717" cy="205912"/>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defRPr sz="900">
                <a:latin typeface="+mj-lt"/>
                <a:ea typeface="+mj-ea"/>
                <a:cs typeface="+mj-cs"/>
                <a:sym typeface="Calibri"/>
              </a:defRPr>
            </a:lvl1pPr>
          </a:lstStyle>
          <a:p>
            <a:pPr/>
            <a:r>
              <a:t>Image</a:t>
            </a:r>
          </a:p>
        </p:txBody>
      </p:sp>
      <p:sp>
        <p:nvSpPr>
          <p:cNvPr id="110" name="TextBox 19"/>
          <p:cNvSpPr txBox="1"/>
          <p:nvPr/>
        </p:nvSpPr>
        <p:spPr>
          <a:xfrm>
            <a:off x="6420658" y="3742831"/>
            <a:ext cx="388717" cy="205912"/>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defRPr sz="900">
                <a:latin typeface="+mj-lt"/>
                <a:ea typeface="+mj-ea"/>
                <a:cs typeface="+mj-cs"/>
                <a:sym typeface="Calibri"/>
              </a:defRPr>
            </a:lvl1pPr>
          </a:lstStyle>
          <a:p>
            <a:pPr/>
            <a:r>
              <a:t>Image</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2" name="Rectangle 6"/>
          <p:cNvSpPr txBox="1"/>
          <p:nvPr/>
        </p:nvSpPr>
        <p:spPr>
          <a:xfrm>
            <a:off x="431012" y="386899"/>
            <a:ext cx="1894946" cy="380990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b="1" sz="1000"/>
            </a:pPr>
            <a:r>
              <a:t>Project 2 Name:</a:t>
            </a:r>
          </a:p>
          <a:p>
            <a:pPr>
              <a:defRPr sz="1000">
                <a:latin typeface="+mj-lt"/>
                <a:ea typeface="+mj-ea"/>
                <a:cs typeface="+mj-cs"/>
                <a:sym typeface="Calibri"/>
              </a:defRPr>
            </a:pPr>
            <a:r>
              <a:t>Lorem ipsum dolor sit amet, consectetur adipiscing elit. </a:t>
            </a:r>
          </a:p>
          <a:p>
            <a:pPr>
              <a:defRPr sz="1000">
                <a:latin typeface="+mj-lt"/>
                <a:ea typeface="+mj-ea"/>
                <a:cs typeface="+mj-cs"/>
                <a:sym typeface="Calibri"/>
              </a:defRPr>
            </a:pPr>
          </a:p>
          <a:p>
            <a:pPr>
              <a:defRPr b="1" sz="1000"/>
            </a:pPr>
            <a:r>
              <a:t>Short Description:</a:t>
            </a:r>
          </a:p>
          <a:p>
            <a:pPr>
              <a:defRPr sz="1000">
                <a:latin typeface="+mj-lt"/>
                <a:ea typeface="+mj-ea"/>
                <a:cs typeface="+mj-cs"/>
                <a:sym typeface="Calibri"/>
              </a:defRPr>
            </a:pPr>
            <a:r>
              <a:t>Lorem ipsum dolor sit amet, consectetur adipiscing elit. Donec condimentum, tellus eu mollis eleifend, enim turpis volutpat magna, ut malesuada eros purus non turpis. Lorem ipsum dolor sit amet, consectetur adipiscing elit. Donec condimentum, tellus eu mollis eleifend, enim turpis volutpat magna, ut malesuada eros purus non turpis. </a:t>
            </a:r>
          </a:p>
          <a:p>
            <a:pPr>
              <a:defRPr sz="1000">
                <a:latin typeface="+mj-lt"/>
                <a:ea typeface="+mj-ea"/>
                <a:cs typeface="+mj-cs"/>
                <a:sym typeface="Calibri"/>
              </a:defRPr>
            </a:pPr>
          </a:p>
          <a:p>
            <a:pPr>
              <a:defRPr b="1" sz="1000"/>
            </a:pPr>
            <a:r>
              <a:t>Client:</a:t>
            </a:r>
          </a:p>
          <a:p>
            <a:pPr>
              <a:defRPr sz="1000">
                <a:latin typeface="+mj-lt"/>
                <a:ea typeface="+mj-ea"/>
                <a:cs typeface="+mj-cs"/>
                <a:sym typeface="Calibri"/>
              </a:defRPr>
            </a:pPr>
            <a:r>
              <a:t>Lorem ipsum dolor sit amet, consectetur adipiscing elit. </a:t>
            </a:r>
          </a:p>
          <a:p>
            <a:pPr>
              <a:defRPr sz="1000">
                <a:latin typeface="+mj-lt"/>
                <a:ea typeface="+mj-ea"/>
                <a:cs typeface="+mj-cs"/>
                <a:sym typeface="Calibri"/>
              </a:defRPr>
            </a:pPr>
          </a:p>
          <a:p>
            <a:pPr>
              <a:defRPr b="1" sz="1000"/>
            </a:pPr>
            <a:r>
              <a:t>Designer:</a:t>
            </a:r>
          </a:p>
          <a:p>
            <a:pPr>
              <a:defRPr sz="1000">
                <a:latin typeface="+mj-lt"/>
                <a:ea typeface="+mj-ea"/>
                <a:cs typeface="+mj-cs"/>
                <a:sym typeface="Calibri"/>
              </a:defRPr>
            </a:pPr>
            <a:r>
              <a:t>Lorem ipsum dolor</a:t>
            </a:r>
          </a:p>
        </p:txBody>
      </p:sp>
      <p:sp>
        <p:nvSpPr>
          <p:cNvPr id="113" name="Rectangle 14"/>
          <p:cNvSpPr/>
          <p:nvPr/>
        </p:nvSpPr>
        <p:spPr>
          <a:xfrm>
            <a:off x="2758549" y="386897"/>
            <a:ext cx="6021712" cy="3086787"/>
          </a:xfrm>
          <a:prstGeom prst="rect">
            <a:avLst/>
          </a:prstGeom>
          <a:solidFill>
            <a:srgbClr val="F2F2F2"/>
          </a:solidFill>
          <a:ln>
            <a:solidFill>
              <a:srgbClr val="4A7EBB"/>
            </a:solidFill>
          </a:ln>
        </p:spPr>
        <p:txBody>
          <a:bodyPr lIns="45718" tIns="45718" rIns="45718" bIns="45718" anchor="ctr"/>
          <a:lstStyle/>
          <a:p>
            <a:pPr algn="ctr">
              <a:defRPr>
                <a:solidFill>
                  <a:srgbClr val="FFFFFF"/>
                </a:solidFill>
                <a:latin typeface="+mj-lt"/>
                <a:ea typeface="+mj-ea"/>
                <a:cs typeface="+mj-cs"/>
                <a:sym typeface="Calibri"/>
              </a:defRPr>
            </a:pPr>
          </a:p>
        </p:txBody>
      </p:sp>
      <p:sp>
        <p:nvSpPr>
          <p:cNvPr id="114" name="Rectangle 15"/>
          <p:cNvSpPr/>
          <p:nvPr/>
        </p:nvSpPr>
        <p:spPr>
          <a:xfrm>
            <a:off x="2758550" y="3536074"/>
            <a:ext cx="3344553" cy="2940285"/>
          </a:xfrm>
          <a:prstGeom prst="rect">
            <a:avLst/>
          </a:prstGeom>
          <a:solidFill>
            <a:srgbClr val="F2F2F2"/>
          </a:solidFill>
          <a:ln>
            <a:solidFill>
              <a:srgbClr val="4A7EBB"/>
            </a:solidFill>
          </a:ln>
        </p:spPr>
        <p:txBody>
          <a:bodyPr lIns="45718" tIns="45718" rIns="45718" bIns="45718" anchor="ctr"/>
          <a:lstStyle/>
          <a:p>
            <a:pPr algn="ctr">
              <a:defRPr>
                <a:solidFill>
                  <a:srgbClr val="FFFFFF"/>
                </a:solidFill>
                <a:latin typeface="+mj-lt"/>
                <a:ea typeface="+mj-ea"/>
                <a:cs typeface="+mj-cs"/>
                <a:sym typeface="Calibri"/>
              </a:defRPr>
            </a:pPr>
          </a:p>
        </p:txBody>
      </p:sp>
      <p:sp>
        <p:nvSpPr>
          <p:cNvPr id="115" name="Rectangle 16"/>
          <p:cNvSpPr/>
          <p:nvPr/>
        </p:nvSpPr>
        <p:spPr>
          <a:xfrm>
            <a:off x="6165005" y="3536074"/>
            <a:ext cx="2615255" cy="2940285"/>
          </a:xfrm>
          <a:prstGeom prst="rect">
            <a:avLst/>
          </a:prstGeom>
          <a:solidFill>
            <a:srgbClr val="F2F2F2"/>
          </a:solidFill>
          <a:ln>
            <a:solidFill>
              <a:srgbClr val="4A7EBB"/>
            </a:solidFill>
          </a:ln>
        </p:spPr>
        <p:txBody>
          <a:bodyPr lIns="45718" tIns="45718" rIns="45718" bIns="45718" anchor="ctr"/>
          <a:lstStyle/>
          <a:p>
            <a:pPr algn="ctr">
              <a:defRPr>
                <a:solidFill>
                  <a:srgbClr val="FFFFFF"/>
                </a:solidFill>
                <a:latin typeface="+mj-lt"/>
                <a:ea typeface="+mj-ea"/>
                <a:cs typeface="+mj-cs"/>
                <a:sym typeface="Calibri"/>
              </a:defRPr>
            </a:pPr>
          </a:p>
        </p:txBody>
      </p:sp>
      <p:sp>
        <p:nvSpPr>
          <p:cNvPr id="116" name="TextBox 17"/>
          <p:cNvSpPr txBox="1"/>
          <p:nvPr/>
        </p:nvSpPr>
        <p:spPr>
          <a:xfrm>
            <a:off x="2989292" y="588760"/>
            <a:ext cx="388717" cy="205912"/>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defRPr sz="900">
                <a:latin typeface="+mj-lt"/>
                <a:ea typeface="+mj-ea"/>
                <a:cs typeface="+mj-cs"/>
                <a:sym typeface="Calibri"/>
              </a:defRPr>
            </a:lvl1pPr>
          </a:lstStyle>
          <a:p>
            <a:pPr/>
            <a:r>
              <a:t>Image</a:t>
            </a:r>
          </a:p>
        </p:txBody>
      </p:sp>
      <p:sp>
        <p:nvSpPr>
          <p:cNvPr id="117" name="TextBox 18"/>
          <p:cNvSpPr txBox="1"/>
          <p:nvPr/>
        </p:nvSpPr>
        <p:spPr>
          <a:xfrm>
            <a:off x="2989292" y="3742831"/>
            <a:ext cx="388717" cy="205912"/>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defRPr sz="900">
                <a:latin typeface="+mj-lt"/>
                <a:ea typeface="+mj-ea"/>
                <a:cs typeface="+mj-cs"/>
                <a:sym typeface="Calibri"/>
              </a:defRPr>
            </a:lvl1pPr>
          </a:lstStyle>
          <a:p>
            <a:pPr/>
            <a:r>
              <a:t>Image</a:t>
            </a:r>
          </a:p>
        </p:txBody>
      </p:sp>
      <p:sp>
        <p:nvSpPr>
          <p:cNvPr id="118" name="TextBox 19"/>
          <p:cNvSpPr txBox="1"/>
          <p:nvPr/>
        </p:nvSpPr>
        <p:spPr>
          <a:xfrm>
            <a:off x="6420658" y="3742831"/>
            <a:ext cx="388717" cy="205912"/>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defRPr sz="900">
                <a:latin typeface="+mj-lt"/>
                <a:ea typeface="+mj-ea"/>
                <a:cs typeface="+mj-cs"/>
                <a:sym typeface="Calibri"/>
              </a:defRPr>
            </a:lvl1pPr>
          </a:lstStyle>
          <a:p>
            <a:pPr/>
            <a:r>
              <a:t>Image</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0" name="Rectangle 6"/>
          <p:cNvSpPr txBox="1"/>
          <p:nvPr/>
        </p:nvSpPr>
        <p:spPr>
          <a:xfrm>
            <a:off x="431012" y="386899"/>
            <a:ext cx="1894946" cy="380990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b="1" sz="1000"/>
            </a:pPr>
            <a:r>
              <a:t>Project 3 Name:</a:t>
            </a:r>
          </a:p>
          <a:p>
            <a:pPr>
              <a:defRPr sz="1000">
                <a:latin typeface="+mj-lt"/>
                <a:ea typeface="+mj-ea"/>
                <a:cs typeface="+mj-cs"/>
                <a:sym typeface="Calibri"/>
              </a:defRPr>
            </a:pPr>
            <a:r>
              <a:t>Lorem ipsum dolor sit amet, consectetur adipiscing elit. </a:t>
            </a:r>
          </a:p>
          <a:p>
            <a:pPr>
              <a:defRPr sz="1000">
                <a:latin typeface="+mj-lt"/>
                <a:ea typeface="+mj-ea"/>
                <a:cs typeface="+mj-cs"/>
                <a:sym typeface="Calibri"/>
              </a:defRPr>
            </a:pPr>
          </a:p>
          <a:p>
            <a:pPr>
              <a:defRPr b="1" sz="1000"/>
            </a:pPr>
            <a:r>
              <a:t>Short Description:</a:t>
            </a:r>
          </a:p>
          <a:p>
            <a:pPr>
              <a:defRPr sz="1000">
                <a:latin typeface="+mj-lt"/>
                <a:ea typeface="+mj-ea"/>
                <a:cs typeface="+mj-cs"/>
                <a:sym typeface="Calibri"/>
              </a:defRPr>
            </a:pPr>
            <a:r>
              <a:t>Lorem ipsum dolor sit amet, consectetur adipiscing elit. Donec condimentum, tellus eu mollis eleifend, enim turpis volutpat magna, ut malesuada eros purus non turpis. Lorem ipsum dolor sit amet, consectetur adipiscing elit. Donec condimentum, tellus eu mollis eleifend, enim turpis volutpat magna, ut malesuada eros purus non turpis. </a:t>
            </a:r>
          </a:p>
          <a:p>
            <a:pPr>
              <a:defRPr sz="1000">
                <a:latin typeface="+mj-lt"/>
                <a:ea typeface="+mj-ea"/>
                <a:cs typeface="+mj-cs"/>
                <a:sym typeface="Calibri"/>
              </a:defRPr>
            </a:pPr>
          </a:p>
          <a:p>
            <a:pPr>
              <a:defRPr b="1" sz="1000"/>
            </a:pPr>
            <a:r>
              <a:t>Client:</a:t>
            </a:r>
          </a:p>
          <a:p>
            <a:pPr>
              <a:defRPr sz="1000">
                <a:latin typeface="+mj-lt"/>
                <a:ea typeface="+mj-ea"/>
                <a:cs typeface="+mj-cs"/>
                <a:sym typeface="Calibri"/>
              </a:defRPr>
            </a:pPr>
            <a:r>
              <a:t>Lorem ipsum dolor sit amet, consectetur adipiscing elit. </a:t>
            </a:r>
          </a:p>
          <a:p>
            <a:pPr>
              <a:defRPr sz="1000">
                <a:latin typeface="+mj-lt"/>
                <a:ea typeface="+mj-ea"/>
                <a:cs typeface="+mj-cs"/>
                <a:sym typeface="Calibri"/>
              </a:defRPr>
            </a:pPr>
          </a:p>
          <a:p>
            <a:pPr>
              <a:defRPr b="1" sz="1000"/>
            </a:pPr>
            <a:r>
              <a:t>Designer:</a:t>
            </a:r>
          </a:p>
          <a:p>
            <a:pPr>
              <a:defRPr sz="1000">
                <a:latin typeface="+mj-lt"/>
                <a:ea typeface="+mj-ea"/>
                <a:cs typeface="+mj-cs"/>
                <a:sym typeface="Calibri"/>
              </a:defRPr>
            </a:pPr>
            <a:r>
              <a:t>Lorem ipsum dolor</a:t>
            </a:r>
          </a:p>
        </p:txBody>
      </p:sp>
      <p:sp>
        <p:nvSpPr>
          <p:cNvPr id="121" name="Rectangle 14"/>
          <p:cNvSpPr/>
          <p:nvPr/>
        </p:nvSpPr>
        <p:spPr>
          <a:xfrm>
            <a:off x="2758549" y="386897"/>
            <a:ext cx="6021712" cy="3086787"/>
          </a:xfrm>
          <a:prstGeom prst="rect">
            <a:avLst/>
          </a:prstGeom>
          <a:solidFill>
            <a:srgbClr val="F2F2F2"/>
          </a:solidFill>
          <a:ln>
            <a:solidFill>
              <a:srgbClr val="4A7EBB"/>
            </a:solidFill>
          </a:ln>
        </p:spPr>
        <p:txBody>
          <a:bodyPr lIns="45718" tIns="45718" rIns="45718" bIns="45718" anchor="ctr"/>
          <a:lstStyle/>
          <a:p>
            <a:pPr algn="ctr">
              <a:defRPr>
                <a:solidFill>
                  <a:srgbClr val="FFFFFF"/>
                </a:solidFill>
                <a:latin typeface="+mj-lt"/>
                <a:ea typeface="+mj-ea"/>
                <a:cs typeface="+mj-cs"/>
                <a:sym typeface="Calibri"/>
              </a:defRPr>
            </a:pPr>
          </a:p>
        </p:txBody>
      </p:sp>
      <p:sp>
        <p:nvSpPr>
          <p:cNvPr id="122" name="Rectangle 15"/>
          <p:cNvSpPr/>
          <p:nvPr/>
        </p:nvSpPr>
        <p:spPr>
          <a:xfrm>
            <a:off x="2758550" y="3536074"/>
            <a:ext cx="3344553" cy="2940285"/>
          </a:xfrm>
          <a:prstGeom prst="rect">
            <a:avLst/>
          </a:prstGeom>
          <a:solidFill>
            <a:srgbClr val="F2F2F2"/>
          </a:solidFill>
          <a:ln>
            <a:solidFill>
              <a:srgbClr val="4A7EBB"/>
            </a:solidFill>
          </a:ln>
        </p:spPr>
        <p:txBody>
          <a:bodyPr lIns="45718" tIns="45718" rIns="45718" bIns="45718" anchor="ctr"/>
          <a:lstStyle/>
          <a:p>
            <a:pPr algn="ctr">
              <a:defRPr>
                <a:solidFill>
                  <a:srgbClr val="FFFFFF"/>
                </a:solidFill>
                <a:latin typeface="+mj-lt"/>
                <a:ea typeface="+mj-ea"/>
                <a:cs typeface="+mj-cs"/>
                <a:sym typeface="Calibri"/>
              </a:defRPr>
            </a:pPr>
          </a:p>
        </p:txBody>
      </p:sp>
      <p:sp>
        <p:nvSpPr>
          <p:cNvPr id="123" name="Rectangle 16"/>
          <p:cNvSpPr/>
          <p:nvPr/>
        </p:nvSpPr>
        <p:spPr>
          <a:xfrm>
            <a:off x="6165005" y="3536074"/>
            <a:ext cx="2615255" cy="2940285"/>
          </a:xfrm>
          <a:prstGeom prst="rect">
            <a:avLst/>
          </a:prstGeom>
          <a:solidFill>
            <a:srgbClr val="F2F2F2"/>
          </a:solidFill>
          <a:ln>
            <a:solidFill>
              <a:srgbClr val="4A7EBB"/>
            </a:solidFill>
          </a:ln>
        </p:spPr>
        <p:txBody>
          <a:bodyPr lIns="45718" tIns="45718" rIns="45718" bIns="45718" anchor="ctr"/>
          <a:lstStyle/>
          <a:p>
            <a:pPr algn="ctr">
              <a:defRPr>
                <a:solidFill>
                  <a:srgbClr val="FFFFFF"/>
                </a:solidFill>
                <a:latin typeface="+mj-lt"/>
                <a:ea typeface="+mj-ea"/>
                <a:cs typeface="+mj-cs"/>
                <a:sym typeface="Calibri"/>
              </a:defRPr>
            </a:pPr>
          </a:p>
        </p:txBody>
      </p:sp>
      <p:sp>
        <p:nvSpPr>
          <p:cNvPr id="124" name="TextBox 17"/>
          <p:cNvSpPr txBox="1"/>
          <p:nvPr/>
        </p:nvSpPr>
        <p:spPr>
          <a:xfrm>
            <a:off x="2989292" y="588760"/>
            <a:ext cx="388717" cy="205912"/>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defRPr sz="900">
                <a:latin typeface="+mj-lt"/>
                <a:ea typeface="+mj-ea"/>
                <a:cs typeface="+mj-cs"/>
                <a:sym typeface="Calibri"/>
              </a:defRPr>
            </a:lvl1pPr>
          </a:lstStyle>
          <a:p>
            <a:pPr/>
            <a:r>
              <a:t>Image</a:t>
            </a:r>
          </a:p>
        </p:txBody>
      </p:sp>
      <p:sp>
        <p:nvSpPr>
          <p:cNvPr id="125" name="TextBox 18"/>
          <p:cNvSpPr txBox="1"/>
          <p:nvPr/>
        </p:nvSpPr>
        <p:spPr>
          <a:xfrm>
            <a:off x="2989292" y="3742831"/>
            <a:ext cx="388717" cy="205912"/>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defRPr sz="900">
                <a:latin typeface="+mj-lt"/>
                <a:ea typeface="+mj-ea"/>
                <a:cs typeface="+mj-cs"/>
                <a:sym typeface="Calibri"/>
              </a:defRPr>
            </a:lvl1pPr>
          </a:lstStyle>
          <a:p>
            <a:pPr/>
            <a:r>
              <a:t>Image</a:t>
            </a:r>
          </a:p>
        </p:txBody>
      </p:sp>
      <p:sp>
        <p:nvSpPr>
          <p:cNvPr id="126" name="TextBox 19"/>
          <p:cNvSpPr txBox="1"/>
          <p:nvPr/>
        </p:nvSpPr>
        <p:spPr>
          <a:xfrm>
            <a:off x="6420658" y="3742831"/>
            <a:ext cx="388717" cy="205912"/>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defRPr sz="900">
                <a:latin typeface="+mj-lt"/>
                <a:ea typeface="+mj-ea"/>
                <a:cs typeface="+mj-cs"/>
                <a:sym typeface="Calibri"/>
              </a:defRPr>
            </a:lvl1pPr>
          </a:lstStyle>
          <a:p>
            <a:pPr/>
            <a:r>
              <a:t>Image</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8" name="Rectangle 6"/>
          <p:cNvSpPr txBox="1"/>
          <p:nvPr/>
        </p:nvSpPr>
        <p:spPr>
          <a:xfrm>
            <a:off x="431012" y="386899"/>
            <a:ext cx="1894946" cy="380990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b="1" sz="1000"/>
            </a:pPr>
            <a:r>
              <a:t>Project 4 Name:</a:t>
            </a:r>
          </a:p>
          <a:p>
            <a:pPr>
              <a:defRPr sz="1000">
                <a:latin typeface="+mj-lt"/>
                <a:ea typeface="+mj-ea"/>
                <a:cs typeface="+mj-cs"/>
                <a:sym typeface="Calibri"/>
              </a:defRPr>
            </a:pPr>
            <a:r>
              <a:t>Lorem ipsum dolor sit amet, consectetur adipiscing elit. </a:t>
            </a:r>
          </a:p>
          <a:p>
            <a:pPr>
              <a:defRPr sz="1000">
                <a:latin typeface="+mj-lt"/>
                <a:ea typeface="+mj-ea"/>
                <a:cs typeface="+mj-cs"/>
                <a:sym typeface="Calibri"/>
              </a:defRPr>
            </a:pPr>
          </a:p>
          <a:p>
            <a:pPr>
              <a:defRPr b="1" sz="1000"/>
            </a:pPr>
            <a:r>
              <a:t>Short Description:</a:t>
            </a:r>
          </a:p>
          <a:p>
            <a:pPr>
              <a:defRPr sz="1000">
                <a:latin typeface="+mj-lt"/>
                <a:ea typeface="+mj-ea"/>
                <a:cs typeface="+mj-cs"/>
                <a:sym typeface="Calibri"/>
              </a:defRPr>
            </a:pPr>
            <a:r>
              <a:t>Lorem ipsum dolor sit amet, consectetur adipiscing elit. Donec condimentum, tellus eu mollis eleifend, enim turpis volutpat magna, ut malesuada eros purus non turpis. Lorem ipsum dolor sit amet, consectetur adipiscing elit. Donec condimentum, tellus eu mollis eleifend, enim turpis volutpat magna, ut malesuada eros purus non turpis. </a:t>
            </a:r>
          </a:p>
          <a:p>
            <a:pPr>
              <a:defRPr sz="1000">
                <a:latin typeface="+mj-lt"/>
                <a:ea typeface="+mj-ea"/>
                <a:cs typeface="+mj-cs"/>
                <a:sym typeface="Calibri"/>
              </a:defRPr>
            </a:pPr>
          </a:p>
          <a:p>
            <a:pPr>
              <a:defRPr b="1" sz="1000"/>
            </a:pPr>
            <a:r>
              <a:t>Client:</a:t>
            </a:r>
          </a:p>
          <a:p>
            <a:pPr>
              <a:defRPr sz="1000">
                <a:latin typeface="+mj-lt"/>
                <a:ea typeface="+mj-ea"/>
                <a:cs typeface="+mj-cs"/>
                <a:sym typeface="Calibri"/>
              </a:defRPr>
            </a:pPr>
            <a:r>
              <a:t>Lorem ipsum dolor sit amet, consectetur adipiscing elit. </a:t>
            </a:r>
          </a:p>
          <a:p>
            <a:pPr>
              <a:defRPr sz="1000">
                <a:latin typeface="+mj-lt"/>
                <a:ea typeface="+mj-ea"/>
                <a:cs typeface="+mj-cs"/>
                <a:sym typeface="Calibri"/>
              </a:defRPr>
            </a:pPr>
          </a:p>
          <a:p>
            <a:pPr>
              <a:defRPr b="1" sz="1000"/>
            </a:pPr>
            <a:r>
              <a:t>Designer:</a:t>
            </a:r>
          </a:p>
          <a:p>
            <a:pPr>
              <a:defRPr sz="1000">
                <a:latin typeface="+mj-lt"/>
                <a:ea typeface="+mj-ea"/>
                <a:cs typeface="+mj-cs"/>
                <a:sym typeface="Calibri"/>
              </a:defRPr>
            </a:pPr>
            <a:r>
              <a:t>Lorem ipsum dolor</a:t>
            </a:r>
          </a:p>
        </p:txBody>
      </p:sp>
      <p:sp>
        <p:nvSpPr>
          <p:cNvPr id="129" name="Rectangle 14"/>
          <p:cNvSpPr/>
          <p:nvPr/>
        </p:nvSpPr>
        <p:spPr>
          <a:xfrm>
            <a:off x="2758549" y="386897"/>
            <a:ext cx="6021712" cy="3086787"/>
          </a:xfrm>
          <a:prstGeom prst="rect">
            <a:avLst/>
          </a:prstGeom>
          <a:solidFill>
            <a:srgbClr val="F2F2F2"/>
          </a:solidFill>
          <a:ln>
            <a:solidFill>
              <a:srgbClr val="4A7EBB"/>
            </a:solidFill>
          </a:ln>
        </p:spPr>
        <p:txBody>
          <a:bodyPr lIns="45718" tIns="45718" rIns="45718" bIns="45718" anchor="ctr"/>
          <a:lstStyle/>
          <a:p>
            <a:pPr algn="ctr">
              <a:defRPr>
                <a:solidFill>
                  <a:srgbClr val="FFFFFF"/>
                </a:solidFill>
                <a:latin typeface="+mj-lt"/>
                <a:ea typeface="+mj-ea"/>
                <a:cs typeface="+mj-cs"/>
                <a:sym typeface="Calibri"/>
              </a:defRPr>
            </a:pPr>
          </a:p>
        </p:txBody>
      </p:sp>
      <p:sp>
        <p:nvSpPr>
          <p:cNvPr id="130" name="Rectangle 15"/>
          <p:cNvSpPr/>
          <p:nvPr/>
        </p:nvSpPr>
        <p:spPr>
          <a:xfrm>
            <a:off x="2758550" y="3536074"/>
            <a:ext cx="3344553" cy="2940285"/>
          </a:xfrm>
          <a:prstGeom prst="rect">
            <a:avLst/>
          </a:prstGeom>
          <a:solidFill>
            <a:srgbClr val="F2F2F2"/>
          </a:solidFill>
          <a:ln>
            <a:solidFill>
              <a:srgbClr val="4A7EBB"/>
            </a:solidFill>
          </a:ln>
        </p:spPr>
        <p:txBody>
          <a:bodyPr lIns="45718" tIns="45718" rIns="45718" bIns="45718" anchor="ctr"/>
          <a:lstStyle/>
          <a:p>
            <a:pPr algn="ctr">
              <a:defRPr>
                <a:solidFill>
                  <a:srgbClr val="FFFFFF"/>
                </a:solidFill>
                <a:latin typeface="+mj-lt"/>
                <a:ea typeface="+mj-ea"/>
                <a:cs typeface="+mj-cs"/>
                <a:sym typeface="Calibri"/>
              </a:defRPr>
            </a:pPr>
          </a:p>
        </p:txBody>
      </p:sp>
      <p:sp>
        <p:nvSpPr>
          <p:cNvPr id="131" name="Rectangle 16"/>
          <p:cNvSpPr/>
          <p:nvPr/>
        </p:nvSpPr>
        <p:spPr>
          <a:xfrm>
            <a:off x="6165005" y="3536074"/>
            <a:ext cx="2615255" cy="2940285"/>
          </a:xfrm>
          <a:prstGeom prst="rect">
            <a:avLst/>
          </a:prstGeom>
          <a:solidFill>
            <a:srgbClr val="F2F2F2"/>
          </a:solidFill>
          <a:ln>
            <a:solidFill>
              <a:srgbClr val="4A7EBB"/>
            </a:solidFill>
          </a:ln>
        </p:spPr>
        <p:txBody>
          <a:bodyPr lIns="45718" tIns="45718" rIns="45718" bIns="45718" anchor="ctr"/>
          <a:lstStyle/>
          <a:p>
            <a:pPr algn="ctr">
              <a:defRPr>
                <a:solidFill>
                  <a:srgbClr val="FFFFFF"/>
                </a:solidFill>
                <a:latin typeface="+mj-lt"/>
                <a:ea typeface="+mj-ea"/>
                <a:cs typeface="+mj-cs"/>
                <a:sym typeface="Calibri"/>
              </a:defRPr>
            </a:pPr>
          </a:p>
        </p:txBody>
      </p:sp>
      <p:sp>
        <p:nvSpPr>
          <p:cNvPr id="132" name="TextBox 17"/>
          <p:cNvSpPr txBox="1"/>
          <p:nvPr/>
        </p:nvSpPr>
        <p:spPr>
          <a:xfrm>
            <a:off x="2989292" y="588760"/>
            <a:ext cx="388717" cy="205912"/>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defRPr sz="900">
                <a:latin typeface="+mj-lt"/>
                <a:ea typeface="+mj-ea"/>
                <a:cs typeface="+mj-cs"/>
                <a:sym typeface="Calibri"/>
              </a:defRPr>
            </a:lvl1pPr>
          </a:lstStyle>
          <a:p>
            <a:pPr/>
            <a:r>
              <a:t>Image</a:t>
            </a:r>
          </a:p>
        </p:txBody>
      </p:sp>
      <p:sp>
        <p:nvSpPr>
          <p:cNvPr id="133" name="TextBox 18"/>
          <p:cNvSpPr txBox="1"/>
          <p:nvPr/>
        </p:nvSpPr>
        <p:spPr>
          <a:xfrm>
            <a:off x="2989292" y="3742831"/>
            <a:ext cx="388717" cy="205912"/>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defRPr sz="900">
                <a:latin typeface="+mj-lt"/>
                <a:ea typeface="+mj-ea"/>
                <a:cs typeface="+mj-cs"/>
                <a:sym typeface="Calibri"/>
              </a:defRPr>
            </a:lvl1pPr>
          </a:lstStyle>
          <a:p>
            <a:pPr/>
            <a:r>
              <a:t>Image</a:t>
            </a:r>
          </a:p>
        </p:txBody>
      </p:sp>
      <p:sp>
        <p:nvSpPr>
          <p:cNvPr id="134" name="TextBox 19"/>
          <p:cNvSpPr txBox="1"/>
          <p:nvPr/>
        </p:nvSpPr>
        <p:spPr>
          <a:xfrm>
            <a:off x="6420658" y="3742831"/>
            <a:ext cx="388717" cy="205912"/>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defRPr sz="900">
                <a:latin typeface="+mj-lt"/>
                <a:ea typeface="+mj-ea"/>
                <a:cs typeface="+mj-cs"/>
                <a:sym typeface="Calibri"/>
              </a:defRPr>
            </a:lvl1pPr>
          </a:lstStyle>
          <a:p>
            <a:pPr/>
            <a:r>
              <a:t>Image</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6" name="Rectangle 6"/>
          <p:cNvSpPr txBox="1"/>
          <p:nvPr/>
        </p:nvSpPr>
        <p:spPr>
          <a:xfrm>
            <a:off x="431012" y="386899"/>
            <a:ext cx="1894946" cy="380990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b="1" sz="1000"/>
            </a:pPr>
            <a:r>
              <a:t>Project 5 Name:</a:t>
            </a:r>
          </a:p>
          <a:p>
            <a:pPr>
              <a:defRPr sz="1000">
                <a:latin typeface="+mj-lt"/>
                <a:ea typeface="+mj-ea"/>
                <a:cs typeface="+mj-cs"/>
                <a:sym typeface="Calibri"/>
              </a:defRPr>
            </a:pPr>
            <a:r>
              <a:t>Lorem ipsum dolor sit amet, consectetur adipiscing elit. </a:t>
            </a:r>
          </a:p>
          <a:p>
            <a:pPr>
              <a:defRPr sz="1000">
                <a:latin typeface="+mj-lt"/>
                <a:ea typeface="+mj-ea"/>
                <a:cs typeface="+mj-cs"/>
                <a:sym typeface="Calibri"/>
              </a:defRPr>
            </a:pPr>
          </a:p>
          <a:p>
            <a:pPr>
              <a:defRPr b="1" sz="1000"/>
            </a:pPr>
            <a:r>
              <a:t>Short Description:</a:t>
            </a:r>
          </a:p>
          <a:p>
            <a:pPr>
              <a:defRPr sz="1000">
                <a:latin typeface="+mj-lt"/>
                <a:ea typeface="+mj-ea"/>
                <a:cs typeface="+mj-cs"/>
                <a:sym typeface="Calibri"/>
              </a:defRPr>
            </a:pPr>
            <a:r>
              <a:t>Lorem ipsum dolor sit amet, consectetur adipiscing elit. Donec condimentum, tellus eu mollis eleifend, enim turpis volutpat magna, ut malesuada eros purus non turpis. Lorem ipsum dolor sit amet, consectetur adipiscing elit. Donec condimentum, tellus eu mollis eleifend, enim turpis volutpat magna, ut malesuada eros purus non turpis. </a:t>
            </a:r>
          </a:p>
          <a:p>
            <a:pPr>
              <a:defRPr sz="1000">
                <a:latin typeface="+mj-lt"/>
                <a:ea typeface="+mj-ea"/>
                <a:cs typeface="+mj-cs"/>
                <a:sym typeface="Calibri"/>
              </a:defRPr>
            </a:pPr>
          </a:p>
          <a:p>
            <a:pPr>
              <a:defRPr b="1" sz="1000"/>
            </a:pPr>
            <a:r>
              <a:t>Client:</a:t>
            </a:r>
          </a:p>
          <a:p>
            <a:pPr>
              <a:defRPr sz="1000">
                <a:latin typeface="+mj-lt"/>
                <a:ea typeface="+mj-ea"/>
                <a:cs typeface="+mj-cs"/>
                <a:sym typeface="Calibri"/>
              </a:defRPr>
            </a:pPr>
            <a:r>
              <a:t>Lorem ipsum dolor sit amet, consectetur adipiscing elit. </a:t>
            </a:r>
          </a:p>
          <a:p>
            <a:pPr>
              <a:defRPr sz="1000">
                <a:latin typeface="+mj-lt"/>
                <a:ea typeface="+mj-ea"/>
                <a:cs typeface="+mj-cs"/>
                <a:sym typeface="Calibri"/>
              </a:defRPr>
            </a:pPr>
          </a:p>
          <a:p>
            <a:pPr>
              <a:defRPr b="1" sz="1000"/>
            </a:pPr>
            <a:r>
              <a:t>Designer:</a:t>
            </a:r>
          </a:p>
          <a:p>
            <a:pPr>
              <a:defRPr sz="1000">
                <a:latin typeface="+mj-lt"/>
                <a:ea typeface="+mj-ea"/>
                <a:cs typeface="+mj-cs"/>
                <a:sym typeface="Calibri"/>
              </a:defRPr>
            </a:pPr>
            <a:r>
              <a:t>Lorem ipsum dolor</a:t>
            </a:r>
          </a:p>
        </p:txBody>
      </p:sp>
      <p:sp>
        <p:nvSpPr>
          <p:cNvPr id="137" name="Rectangle 14"/>
          <p:cNvSpPr/>
          <p:nvPr/>
        </p:nvSpPr>
        <p:spPr>
          <a:xfrm>
            <a:off x="2758549" y="386897"/>
            <a:ext cx="6021712" cy="3086787"/>
          </a:xfrm>
          <a:prstGeom prst="rect">
            <a:avLst/>
          </a:prstGeom>
          <a:solidFill>
            <a:srgbClr val="F2F2F2"/>
          </a:solidFill>
          <a:ln>
            <a:solidFill>
              <a:srgbClr val="4A7EBB"/>
            </a:solidFill>
          </a:ln>
        </p:spPr>
        <p:txBody>
          <a:bodyPr lIns="45718" tIns="45718" rIns="45718" bIns="45718" anchor="ctr"/>
          <a:lstStyle/>
          <a:p>
            <a:pPr algn="ctr">
              <a:defRPr>
                <a:solidFill>
                  <a:srgbClr val="FFFFFF"/>
                </a:solidFill>
                <a:latin typeface="+mj-lt"/>
                <a:ea typeface="+mj-ea"/>
                <a:cs typeface="+mj-cs"/>
                <a:sym typeface="Calibri"/>
              </a:defRPr>
            </a:pPr>
          </a:p>
        </p:txBody>
      </p:sp>
      <p:sp>
        <p:nvSpPr>
          <p:cNvPr id="138" name="Rectangle 15"/>
          <p:cNvSpPr/>
          <p:nvPr/>
        </p:nvSpPr>
        <p:spPr>
          <a:xfrm>
            <a:off x="2758550" y="3536074"/>
            <a:ext cx="3344553" cy="2940285"/>
          </a:xfrm>
          <a:prstGeom prst="rect">
            <a:avLst/>
          </a:prstGeom>
          <a:solidFill>
            <a:srgbClr val="F2F2F2"/>
          </a:solidFill>
          <a:ln>
            <a:solidFill>
              <a:srgbClr val="4A7EBB"/>
            </a:solidFill>
          </a:ln>
        </p:spPr>
        <p:txBody>
          <a:bodyPr lIns="45718" tIns="45718" rIns="45718" bIns="45718" anchor="ctr"/>
          <a:lstStyle/>
          <a:p>
            <a:pPr algn="ctr">
              <a:defRPr>
                <a:solidFill>
                  <a:srgbClr val="FFFFFF"/>
                </a:solidFill>
                <a:latin typeface="+mj-lt"/>
                <a:ea typeface="+mj-ea"/>
                <a:cs typeface="+mj-cs"/>
                <a:sym typeface="Calibri"/>
              </a:defRPr>
            </a:pPr>
          </a:p>
        </p:txBody>
      </p:sp>
      <p:sp>
        <p:nvSpPr>
          <p:cNvPr id="139" name="Rectangle 16"/>
          <p:cNvSpPr/>
          <p:nvPr/>
        </p:nvSpPr>
        <p:spPr>
          <a:xfrm>
            <a:off x="6165005" y="3536074"/>
            <a:ext cx="2615255" cy="2940285"/>
          </a:xfrm>
          <a:prstGeom prst="rect">
            <a:avLst/>
          </a:prstGeom>
          <a:solidFill>
            <a:srgbClr val="F2F2F2"/>
          </a:solidFill>
          <a:ln>
            <a:solidFill>
              <a:srgbClr val="4A7EBB"/>
            </a:solidFill>
          </a:ln>
        </p:spPr>
        <p:txBody>
          <a:bodyPr lIns="45718" tIns="45718" rIns="45718" bIns="45718" anchor="ctr"/>
          <a:lstStyle/>
          <a:p>
            <a:pPr algn="ctr">
              <a:defRPr>
                <a:solidFill>
                  <a:srgbClr val="FFFFFF"/>
                </a:solidFill>
                <a:latin typeface="+mj-lt"/>
                <a:ea typeface="+mj-ea"/>
                <a:cs typeface="+mj-cs"/>
                <a:sym typeface="Calibri"/>
              </a:defRPr>
            </a:pPr>
          </a:p>
        </p:txBody>
      </p:sp>
      <p:sp>
        <p:nvSpPr>
          <p:cNvPr id="140" name="TextBox 17"/>
          <p:cNvSpPr txBox="1"/>
          <p:nvPr/>
        </p:nvSpPr>
        <p:spPr>
          <a:xfrm>
            <a:off x="2989292" y="588760"/>
            <a:ext cx="388717" cy="205912"/>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defRPr sz="900">
                <a:latin typeface="+mj-lt"/>
                <a:ea typeface="+mj-ea"/>
                <a:cs typeface="+mj-cs"/>
                <a:sym typeface="Calibri"/>
              </a:defRPr>
            </a:lvl1pPr>
          </a:lstStyle>
          <a:p>
            <a:pPr/>
            <a:r>
              <a:t>Image</a:t>
            </a:r>
          </a:p>
        </p:txBody>
      </p:sp>
      <p:sp>
        <p:nvSpPr>
          <p:cNvPr id="141" name="TextBox 18"/>
          <p:cNvSpPr txBox="1"/>
          <p:nvPr/>
        </p:nvSpPr>
        <p:spPr>
          <a:xfrm>
            <a:off x="2989292" y="3742831"/>
            <a:ext cx="388717" cy="205912"/>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defRPr sz="900">
                <a:latin typeface="+mj-lt"/>
                <a:ea typeface="+mj-ea"/>
                <a:cs typeface="+mj-cs"/>
                <a:sym typeface="Calibri"/>
              </a:defRPr>
            </a:lvl1pPr>
          </a:lstStyle>
          <a:p>
            <a:pPr/>
            <a:r>
              <a:t>Image</a:t>
            </a:r>
          </a:p>
        </p:txBody>
      </p:sp>
      <p:sp>
        <p:nvSpPr>
          <p:cNvPr id="142" name="TextBox 19"/>
          <p:cNvSpPr txBox="1"/>
          <p:nvPr/>
        </p:nvSpPr>
        <p:spPr>
          <a:xfrm>
            <a:off x="6420658" y="3742831"/>
            <a:ext cx="388717" cy="205912"/>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defRPr sz="900">
                <a:latin typeface="+mj-lt"/>
                <a:ea typeface="+mj-ea"/>
                <a:cs typeface="+mj-cs"/>
                <a:sym typeface="Calibri"/>
              </a:defRPr>
            </a:lvl1pPr>
          </a:lstStyle>
          <a:p>
            <a:pPr/>
            <a:r>
              <a:t>Image</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8" tIns="45718" rIns="45718" bIns="45718"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8" tIns="45718" rIns="45718" bIns="45718"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